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0" r:id="rId2"/>
  </p:sldMasterIdLst>
  <p:notesMasterIdLst>
    <p:notesMasterId r:id="rId227"/>
  </p:notesMasterIdLst>
  <p:sldIdLst>
    <p:sldId id="306" r:id="rId3"/>
    <p:sldId id="346" r:id="rId4"/>
    <p:sldId id="307" r:id="rId5"/>
    <p:sldId id="308" r:id="rId6"/>
    <p:sldId id="309" r:id="rId7"/>
    <p:sldId id="310" r:id="rId8"/>
    <p:sldId id="414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80" r:id="rId19"/>
    <p:sldId id="381" r:id="rId20"/>
    <p:sldId id="382" r:id="rId21"/>
    <p:sldId id="383" r:id="rId22"/>
    <p:sldId id="384" r:id="rId23"/>
    <p:sldId id="385" r:id="rId24"/>
    <p:sldId id="386" r:id="rId25"/>
    <p:sldId id="387" r:id="rId26"/>
    <p:sldId id="388" r:id="rId27"/>
    <p:sldId id="391" r:id="rId28"/>
    <p:sldId id="392" r:id="rId29"/>
    <p:sldId id="393" r:id="rId30"/>
    <p:sldId id="266" r:id="rId31"/>
    <p:sldId id="415" r:id="rId32"/>
    <p:sldId id="396" r:id="rId33"/>
    <p:sldId id="397" r:id="rId34"/>
    <p:sldId id="398" r:id="rId35"/>
    <p:sldId id="399" r:id="rId36"/>
    <p:sldId id="400" r:id="rId37"/>
    <p:sldId id="395" r:id="rId38"/>
    <p:sldId id="402" r:id="rId39"/>
    <p:sldId id="403" r:id="rId40"/>
    <p:sldId id="404" r:id="rId41"/>
    <p:sldId id="405" r:id="rId42"/>
    <p:sldId id="406" r:id="rId43"/>
    <p:sldId id="401" r:id="rId44"/>
    <p:sldId id="408" r:id="rId45"/>
    <p:sldId id="409" r:id="rId46"/>
    <p:sldId id="410" r:id="rId47"/>
    <p:sldId id="411" r:id="rId48"/>
    <p:sldId id="412" r:id="rId49"/>
    <p:sldId id="416" r:id="rId50"/>
    <p:sldId id="417" r:id="rId51"/>
    <p:sldId id="260" r:id="rId52"/>
    <p:sldId id="419" r:id="rId53"/>
    <p:sldId id="420" r:id="rId54"/>
    <p:sldId id="421" r:id="rId55"/>
    <p:sldId id="423" r:id="rId56"/>
    <p:sldId id="422" r:id="rId57"/>
    <p:sldId id="424" r:id="rId58"/>
    <p:sldId id="418" r:id="rId59"/>
    <p:sldId id="427" r:id="rId60"/>
    <p:sldId id="428" r:id="rId61"/>
    <p:sldId id="429" r:id="rId62"/>
    <p:sldId id="426" r:id="rId63"/>
    <p:sldId id="407" r:id="rId64"/>
    <p:sldId id="425" r:id="rId65"/>
    <p:sldId id="435" r:id="rId66"/>
    <p:sldId id="434" r:id="rId67"/>
    <p:sldId id="433" r:id="rId68"/>
    <p:sldId id="432" r:id="rId69"/>
    <p:sldId id="430" r:id="rId70"/>
    <p:sldId id="437" r:id="rId71"/>
    <p:sldId id="441" r:id="rId72"/>
    <p:sldId id="440" r:id="rId73"/>
    <p:sldId id="439" r:id="rId74"/>
    <p:sldId id="438" r:id="rId75"/>
    <p:sldId id="436" r:id="rId76"/>
    <p:sldId id="445" r:id="rId77"/>
    <p:sldId id="449" r:id="rId78"/>
    <p:sldId id="448" r:id="rId79"/>
    <p:sldId id="447" r:id="rId80"/>
    <p:sldId id="446" r:id="rId81"/>
    <p:sldId id="442" r:id="rId82"/>
    <p:sldId id="270" r:id="rId83"/>
    <p:sldId id="443" r:id="rId84"/>
    <p:sldId id="455" r:id="rId85"/>
    <p:sldId id="454" r:id="rId86"/>
    <p:sldId id="453" r:id="rId87"/>
    <p:sldId id="452" r:id="rId88"/>
    <p:sldId id="450" r:id="rId89"/>
    <p:sldId id="460" r:id="rId90"/>
    <p:sldId id="463" r:id="rId91"/>
    <p:sldId id="462" r:id="rId92"/>
    <p:sldId id="461" r:id="rId93"/>
    <p:sldId id="459" r:id="rId94"/>
    <p:sldId id="458" r:id="rId95"/>
    <p:sldId id="323" r:id="rId96"/>
    <p:sldId id="457" r:id="rId97"/>
    <p:sldId id="465" r:id="rId98"/>
    <p:sldId id="466" r:id="rId99"/>
    <p:sldId id="467" r:id="rId100"/>
    <p:sldId id="468" r:id="rId101"/>
    <p:sldId id="469" r:id="rId102"/>
    <p:sldId id="464" r:id="rId103"/>
    <p:sldId id="451" r:id="rId104"/>
    <p:sldId id="261" r:id="rId105"/>
    <p:sldId id="265" r:id="rId106"/>
    <p:sldId id="262" r:id="rId107"/>
    <p:sldId id="269" r:id="rId108"/>
    <p:sldId id="456" r:id="rId109"/>
    <p:sldId id="271" r:id="rId110"/>
    <p:sldId id="272" r:id="rId111"/>
    <p:sldId id="273" r:id="rId112"/>
    <p:sldId id="275" r:id="rId113"/>
    <p:sldId id="274" r:id="rId114"/>
    <p:sldId id="276" r:id="rId115"/>
    <p:sldId id="277" r:id="rId116"/>
    <p:sldId id="278" r:id="rId117"/>
    <p:sldId id="279" r:id="rId118"/>
    <p:sldId id="280" r:id="rId119"/>
    <p:sldId id="281" r:id="rId120"/>
    <p:sldId id="282" r:id="rId121"/>
    <p:sldId id="322" r:id="rId122"/>
    <p:sldId id="283" r:id="rId123"/>
    <p:sldId id="284" r:id="rId124"/>
    <p:sldId id="286" r:id="rId125"/>
    <p:sldId id="285" r:id="rId126"/>
    <p:sldId id="287" r:id="rId127"/>
    <p:sldId id="288" r:id="rId128"/>
    <p:sldId id="470" r:id="rId129"/>
    <p:sldId id="289" r:id="rId130"/>
    <p:sldId id="290" r:id="rId131"/>
    <p:sldId id="291" r:id="rId132"/>
    <p:sldId id="292" r:id="rId133"/>
    <p:sldId id="293" r:id="rId134"/>
    <p:sldId id="294" r:id="rId135"/>
    <p:sldId id="295" r:id="rId136"/>
    <p:sldId id="296" r:id="rId137"/>
    <p:sldId id="297" r:id="rId138"/>
    <p:sldId id="298" r:id="rId139"/>
    <p:sldId id="299" r:id="rId140"/>
    <p:sldId id="300" r:id="rId141"/>
    <p:sldId id="301" r:id="rId142"/>
    <p:sldId id="302" r:id="rId143"/>
    <p:sldId id="303" r:id="rId144"/>
    <p:sldId id="304" r:id="rId145"/>
    <p:sldId id="305" r:id="rId146"/>
    <p:sldId id="321" r:id="rId147"/>
    <p:sldId id="325" r:id="rId148"/>
    <p:sldId id="326" r:id="rId149"/>
    <p:sldId id="327" r:id="rId150"/>
    <p:sldId id="328" r:id="rId151"/>
    <p:sldId id="329" r:id="rId152"/>
    <p:sldId id="330" r:id="rId153"/>
    <p:sldId id="331" r:id="rId154"/>
    <p:sldId id="332" r:id="rId155"/>
    <p:sldId id="333" r:id="rId156"/>
    <p:sldId id="334" r:id="rId157"/>
    <p:sldId id="335" r:id="rId158"/>
    <p:sldId id="336" r:id="rId159"/>
    <p:sldId id="337" r:id="rId160"/>
    <p:sldId id="338" r:id="rId161"/>
    <p:sldId id="339" r:id="rId162"/>
    <p:sldId id="340" r:id="rId163"/>
    <p:sldId id="341" r:id="rId164"/>
    <p:sldId id="342" r:id="rId165"/>
    <p:sldId id="343" r:id="rId166"/>
    <p:sldId id="344" r:id="rId167"/>
    <p:sldId id="345" r:id="rId168"/>
    <p:sldId id="348" r:id="rId169"/>
    <p:sldId id="350" r:id="rId170"/>
    <p:sldId id="352" r:id="rId171"/>
    <p:sldId id="354" r:id="rId172"/>
    <p:sldId id="356" r:id="rId173"/>
    <p:sldId id="358" r:id="rId174"/>
    <p:sldId id="359" r:id="rId175"/>
    <p:sldId id="360" r:id="rId176"/>
    <p:sldId id="361" r:id="rId177"/>
    <p:sldId id="362" r:id="rId178"/>
    <p:sldId id="363" r:id="rId179"/>
    <p:sldId id="364" r:id="rId180"/>
    <p:sldId id="365" r:id="rId181"/>
    <p:sldId id="366" r:id="rId182"/>
    <p:sldId id="367" r:id="rId183"/>
    <p:sldId id="368" r:id="rId184"/>
    <p:sldId id="370" r:id="rId185"/>
    <p:sldId id="472" r:id="rId186"/>
    <p:sldId id="372" r:id="rId187"/>
    <p:sldId id="373" r:id="rId188"/>
    <p:sldId id="369" r:id="rId189"/>
    <p:sldId id="374" r:id="rId190"/>
    <p:sldId id="375" r:id="rId191"/>
    <p:sldId id="376" r:id="rId192"/>
    <p:sldId id="377" r:id="rId193"/>
    <p:sldId id="378" r:id="rId194"/>
    <p:sldId id="471" r:id="rId195"/>
    <p:sldId id="473" r:id="rId196"/>
    <p:sldId id="474" r:id="rId197"/>
    <p:sldId id="476" r:id="rId198"/>
    <p:sldId id="479" r:id="rId199"/>
    <p:sldId id="480" r:id="rId200"/>
    <p:sldId id="481" r:id="rId201"/>
    <p:sldId id="482" r:id="rId202"/>
    <p:sldId id="483" r:id="rId203"/>
    <p:sldId id="484" r:id="rId204"/>
    <p:sldId id="486" r:id="rId205"/>
    <p:sldId id="487" r:id="rId206"/>
    <p:sldId id="488" r:id="rId207"/>
    <p:sldId id="489" r:id="rId208"/>
    <p:sldId id="491" r:id="rId209"/>
    <p:sldId id="492" r:id="rId210"/>
    <p:sldId id="493" r:id="rId211"/>
    <p:sldId id="494" r:id="rId212"/>
    <p:sldId id="495" r:id="rId213"/>
    <p:sldId id="496" r:id="rId214"/>
    <p:sldId id="497" r:id="rId215"/>
    <p:sldId id="499" r:id="rId216"/>
    <p:sldId id="500" r:id="rId217"/>
    <p:sldId id="501" r:id="rId218"/>
    <p:sldId id="502" r:id="rId219"/>
    <p:sldId id="503" r:id="rId220"/>
    <p:sldId id="504" r:id="rId221"/>
    <p:sldId id="505" r:id="rId222"/>
    <p:sldId id="490" r:id="rId223"/>
    <p:sldId id="506" r:id="rId224"/>
    <p:sldId id="498" r:id="rId225"/>
    <p:sldId id="347" r:id="rId226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 autoAdjust="0"/>
    <p:restoredTop sz="86395" autoAdjust="0"/>
  </p:normalViewPr>
  <p:slideViewPr>
    <p:cSldViewPr>
      <p:cViewPr varScale="1">
        <p:scale>
          <a:sx n="89" d="100"/>
          <a:sy n="89" d="100"/>
        </p:scale>
        <p:origin x="43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85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91" Type="http://schemas.openxmlformats.org/officeDocument/2006/relationships/slide" Target="slides/slide189.xml"/><Relationship Id="rId205" Type="http://schemas.openxmlformats.org/officeDocument/2006/relationships/slide" Target="slides/slide203.xml"/><Relationship Id="rId226" Type="http://schemas.openxmlformats.org/officeDocument/2006/relationships/slide" Target="slides/slide22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81" Type="http://schemas.openxmlformats.org/officeDocument/2006/relationships/slide" Target="slides/slide179.xml"/><Relationship Id="rId216" Type="http://schemas.openxmlformats.org/officeDocument/2006/relationships/slide" Target="slides/slide214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92" Type="http://schemas.openxmlformats.org/officeDocument/2006/relationships/slide" Target="slides/slide190.xml"/><Relationship Id="rId206" Type="http://schemas.openxmlformats.org/officeDocument/2006/relationships/slide" Target="slides/slide204.xml"/><Relationship Id="rId227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182" Type="http://schemas.openxmlformats.org/officeDocument/2006/relationships/slide" Target="slides/slide180.xml"/><Relationship Id="rId217" Type="http://schemas.openxmlformats.org/officeDocument/2006/relationships/slide" Target="slides/slide215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5" Type="http://schemas.openxmlformats.org/officeDocument/2006/relationships/slide" Target="slides/slide63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51" Type="http://schemas.openxmlformats.org/officeDocument/2006/relationships/slide" Target="slides/slide149.xml"/><Relationship Id="rId172" Type="http://schemas.openxmlformats.org/officeDocument/2006/relationships/slide" Target="slides/slide170.xml"/><Relationship Id="rId193" Type="http://schemas.openxmlformats.org/officeDocument/2006/relationships/slide" Target="slides/slide191.xml"/><Relationship Id="rId207" Type="http://schemas.openxmlformats.org/officeDocument/2006/relationships/slide" Target="slides/slide205.xml"/><Relationship Id="rId228" Type="http://schemas.openxmlformats.org/officeDocument/2006/relationships/presProps" Target="presProps.xml"/><Relationship Id="rId13" Type="http://schemas.openxmlformats.org/officeDocument/2006/relationships/slide" Target="slides/slide11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20" Type="http://schemas.openxmlformats.org/officeDocument/2006/relationships/slide" Target="slides/slide118.xml"/><Relationship Id="rId141" Type="http://schemas.openxmlformats.org/officeDocument/2006/relationships/slide" Target="slides/slide139.xml"/><Relationship Id="rId7" Type="http://schemas.openxmlformats.org/officeDocument/2006/relationships/slide" Target="slides/slide5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18" Type="http://schemas.openxmlformats.org/officeDocument/2006/relationships/slide" Target="slides/slide216.xml"/><Relationship Id="rId24" Type="http://schemas.openxmlformats.org/officeDocument/2006/relationships/slide" Target="slides/slide22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31" Type="http://schemas.openxmlformats.org/officeDocument/2006/relationships/slide" Target="slides/slide129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4" Type="http://schemas.openxmlformats.org/officeDocument/2006/relationships/slide" Target="slides/slide192.xml"/><Relationship Id="rId208" Type="http://schemas.openxmlformats.org/officeDocument/2006/relationships/slide" Target="slides/slide206.xml"/><Relationship Id="rId229" Type="http://schemas.openxmlformats.org/officeDocument/2006/relationships/viewProps" Target="viewProps.xml"/><Relationship Id="rId14" Type="http://schemas.openxmlformats.org/officeDocument/2006/relationships/slide" Target="slides/slide12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8" Type="http://schemas.openxmlformats.org/officeDocument/2006/relationships/slide" Target="slides/slide6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219" Type="http://schemas.openxmlformats.org/officeDocument/2006/relationships/slide" Target="slides/slide217.xml"/><Relationship Id="rId230" Type="http://schemas.openxmlformats.org/officeDocument/2006/relationships/theme" Target="theme/them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5" Type="http://schemas.openxmlformats.org/officeDocument/2006/relationships/slide" Target="slides/slide193.xml"/><Relationship Id="rId209" Type="http://schemas.openxmlformats.org/officeDocument/2006/relationships/slide" Target="slides/slide207.xml"/><Relationship Id="rId190" Type="http://schemas.openxmlformats.org/officeDocument/2006/relationships/slide" Target="slides/slide188.xml"/><Relationship Id="rId204" Type="http://schemas.openxmlformats.org/officeDocument/2006/relationships/slide" Target="slides/slide202.xml"/><Relationship Id="rId220" Type="http://schemas.openxmlformats.org/officeDocument/2006/relationships/slide" Target="slides/slide218.xml"/><Relationship Id="rId225" Type="http://schemas.openxmlformats.org/officeDocument/2006/relationships/slide" Target="slides/slide223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10" Type="http://schemas.openxmlformats.org/officeDocument/2006/relationships/slide" Target="slides/slide208.xml"/><Relationship Id="rId215" Type="http://schemas.openxmlformats.org/officeDocument/2006/relationships/slide" Target="slides/slide213.xml"/><Relationship Id="rId26" Type="http://schemas.openxmlformats.org/officeDocument/2006/relationships/slide" Target="slides/slide24.xml"/><Relationship Id="rId231" Type="http://schemas.openxmlformats.org/officeDocument/2006/relationships/tableStyles" Target="tableStyles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96" Type="http://schemas.openxmlformats.org/officeDocument/2006/relationships/slide" Target="slides/slide194.xml"/><Relationship Id="rId200" Type="http://schemas.openxmlformats.org/officeDocument/2006/relationships/slide" Target="slides/slide198.xml"/><Relationship Id="rId16" Type="http://schemas.openxmlformats.org/officeDocument/2006/relationships/slide" Target="slides/slide14.xml"/><Relationship Id="rId221" Type="http://schemas.openxmlformats.org/officeDocument/2006/relationships/slide" Target="slides/slide219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slide" Target="slides/slide184.xml"/><Relationship Id="rId211" Type="http://schemas.openxmlformats.org/officeDocument/2006/relationships/slide" Target="slides/slide209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97" Type="http://schemas.openxmlformats.org/officeDocument/2006/relationships/slide" Target="slides/slide195.xml"/><Relationship Id="rId201" Type="http://schemas.openxmlformats.org/officeDocument/2006/relationships/slide" Target="slides/slide199.xml"/><Relationship Id="rId222" Type="http://schemas.openxmlformats.org/officeDocument/2006/relationships/slide" Target="slides/slide220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0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Relationship Id="rId198" Type="http://schemas.openxmlformats.org/officeDocument/2006/relationships/slide" Target="slides/slide196.xml"/><Relationship Id="rId202" Type="http://schemas.openxmlformats.org/officeDocument/2006/relationships/slide" Target="slides/slide200.xml"/><Relationship Id="rId223" Type="http://schemas.openxmlformats.org/officeDocument/2006/relationships/slide" Target="slides/slide22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50" Type="http://schemas.openxmlformats.org/officeDocument/2006/relationships/slide" Target="slides/slide48.xml"/><Relationship Id="rId104" Type="http://schemas.openxmlformats.org/officeDocument/2006/relationships/slide" Target="slides/slide102.xml"/><Relationship Id="rId125" Type="http://schemas.openxmlformats.org/officeDocument/2006/relationships/slide" Target="slides/slide123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slide" Target="slides/slide186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13" Type="http://schemas.openxmlformats.org/officeDocument/2006/relationships/slide" Target="slides/slide21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40" Type="http://schemas.openxmlformats.org/officeDocument/2006/relationships/slide" Target="slides/slide38.xml"/><Relationship Id="rId115" Type="http://schemas.openxmlformats.org/officeDocument/2006/relationships/slide" Target="slides/slide113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9" Type="http://schemas.openxmlformats.org/officeDocument/2006/relationships/slide" Target="slides/slide197.xml"/><Relationship Id="rId203" Type="http://schemas.openxmlformats.org/officeDocument/2006/relationships/slide" Target="slides/slide201.xml"/><Relationship Id="rId19" Type="http://schemas.openxmlformats.org/officeDocument/2006/relationships/slide" Target="slides/slide17.xml"/><Relationship Id="rId224" Type="http://schemas.openxmlformats.org/officeDocument/2006/relationships/slide" Target="slides/slide222.xml"/><Relationship Id="rId30" Type="http://schemas.openxmlformats.org/officeDocument/2006/relationships/slide" Target="slides/slide2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189" Type="http://schemas.openxmlformats.org/officeDocument/2006/relationships/slide" Target="slides/slide187.xml"/><Relationship Id="rId3" Type="http://schemas.openxmlformats.org/officeDocument/2006/relationships/slide" Target="slides/slide1.xml"/><Relationship Id="rId214" Type="http://schemas.openxmlformats.org/officeDocument/2006/relationships/slide" Target="slides/slide212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44.xml"/><Relationship Id="rId1" Type="http://schemas.openxmlformats.org/officeDocument/2006/relationships/slide" Target="slides/slide1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DE543-6395-4637-BFBE-7559D869DFCD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81080-4917-450F-8FAB-F234166D1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63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81080-4917-450F-8FAB-F234166D1B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89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81080-4917-450F-8FAB-F234166D1BAF}" type="slidenum">
              <a:rPr lang="en-US" smtClean="0"/>
              <a:t>193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489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81080-4917-450F-8FAB-F234166D1BAF}" type="slidenum">
              <a:rPr lang="en-US" smtClean="0"/>
              <a:t>196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93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81080-4917-450F-8FAB-F234166D1BAF}" type="slidenum">
              <a:rPr lang="en-US" smtClean="0"/>
              <a:t>198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901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81080-4917-450F-8FAB-F234166D1BAF}" type="slidenum">
              <a:rPr lang="en-US" smtClean="0"/>
              <a:t>200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170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81080-4917-450F-8FAB-F234166D1BAF}" type="slidenum">
              <a:rPr lang="en-US" smtClean="0"/>
              <a:t>201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269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81080-4917-450F-8FAB-F234166D1BAF}" type="slidenum">
              <a:rPr lang="en-US" smtClean="0"/>
              <a:t>202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48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81080-4917-450F-8FAB-F234166D1BAF}" type="slidenum">
              <a:rPr lang="en-US" smtClean="0"/>
              <a:t>203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55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81080-4917-450F-8FAB-F234166D1BAF}" type="slidenum">
              <a:rPr lang="en-US" smtClean="0"/>
              <a:t>204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71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81080-4917-450F-8FAB-F234166D1BAF}" type="slidenum">
              <a:rPr lang="en-US" smtClean="0"/>
              <a:t>205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727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81080-4917-450F-8FAB-F234166D1BAF}" type="slidenum">
              <a:rPr lang="en-US" smtClean="0"/>
              <a:t>206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47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81080-4917-450F-8FAB-F234166D1BAF}" type="slidenum">
              <a:rPr lang="en-US" smtClean="0"/>
              <a:t>221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035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81080-4917-450F-8FAB-F234166D1BAF}" type="slidenum">
              <a:rPr lang="en-US" smtClean="0"/>
              <a:t>223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556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73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69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4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2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6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8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75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91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1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03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57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34EFE10-5F14-4B09-858C-6A528CB24B24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CBBCAB8-C333-4117-BD8D-DA1445E837D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9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9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8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9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9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9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9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9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9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9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9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9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9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9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9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9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9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9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9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9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9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9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8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9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9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9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9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9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8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9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9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9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9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9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9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9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9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9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9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9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9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9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9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9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8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9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9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9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9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9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8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9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9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9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9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9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9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9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9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9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9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9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9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8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9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9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9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9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9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9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8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9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9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9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9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9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9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8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8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9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9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9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9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9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9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8.jpeg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0.jpe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eg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4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4.jpeg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4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7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9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9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9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9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9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9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9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9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9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9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9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jpeg"/><Relationship Id="rId1" Type="http://schemas.openxmlformats.org/officeDocument/2006/relationships/slideLayout" Target="../slideLayouts/slideLayout9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9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03632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/>
              <a:t>UIL Accounting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67000" y="40386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The Early Years</a:t>
            </a:r>
          </a:p>
        </p:txBody>
      </p:sp>
    </p:spTree>
    <p:extLst>
      <p:ext uri="{BB962C8B-B14F-4D97-AF65-F5344CB8AC3E}">
        <p14:creationId xmlns:p14="http://schemas.microsoft.com/office/powerpoint/2010/main" val="241717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5920A42-73F6-4944-9C7C-0A5C6573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73362"/>
          </a:xfrm>
        </p:spPr>
        <p:txBody>
          <a:bodyPr>
            <a:noAutofit/>
          </a:bodyPr>
          <a:lstStyle/>
          <a:p>
            <a:r>
              <a:rPr lang="en-US" sz="3200" dirty="0"/>
              <a:t>In Loving Memory of</a:t>
            </a:r>
            <a:br>
              <a:rPr lang="en-US" sz="3200" dirty="0"/>
            </a:br>
            <a:r>
              <a:rPr lang="en-US" sz="3200" dirty="0"/>
              <a:t>Dolores </a:t>
            </a:r>
            <a:r>
              <a:rPr lang="en-US" sz="3200" dirty="0" err="1"/>
              <a:t>Brotzman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Who Served as UIL Accounting</a:t>
            </a:r>
            <a:br>
              <a:rPr lang="en-US" sz="3200" dirty="0"/>
            </a:br>
            <a:r>
              <a:rPr lang="en-US" sz="3200" dirty="0"/>
              <a:t>Assistant Contest Director for 20 Years</a:t>
            </a:r>
            <a:br>
              <a:rPr lang="en-US" sz="3200" dirty="0"/>
            </a:br>
            <a:r>
              <a:rPr lang="en-US" sz="3200" dirty="0"/>
              <a:t>from 1987 through 2006</a:t>
            </a:r>
            <a:br>
              <a:rPr lang="en-US" sz="3200" dirty="0"/>
            </a:br>
            <a:r>
              <a:rPr lang="en-US" sz="2800" dirty="0"/>
              <a:t>1936-2018</a:t>
            </a:r>
          </a:p>
        </p:txBody>
      </p:sp>
      <p:pic>
        <p:nvPicPr>
          <p:cNvPr id="13" name="Content Placeholder 12" descr="A person sitting on a table&#10;&#10;Description automatically generated">
            <a:extLst>
              <a:ext uri="{FF2B5EF4-FFF2-40B4-BE49-F238E27FC236}">
                <a16:creationId xmlns:a16="http://schemas.microsoft.com/office/drawing/2014/main" id="{D1DDFE45-B992-4E36-BEEF-ADEBF40ECE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6" t="17091" r="6796" b="5330"/>
          <a:stretch/>
        </p:blipFill>
        <p:spPr>
          <a:xfrm>
            <a:off x="2362200" y="3124200"/>
            <a:ext cx="4585679" cy="3327362"/>
          </a:xfrm>
        </p:spPr>
      </p:pic>
    </p:spTree>
    <p:extLst>
      <p:ext uri="{BB962C8B-B14F-4D97-AF65-F5344CB8AC3E}">
        <p14:creationId xmlns:p14="http://schemas.microsoft.com/office/powerpoint/2010/main" val="403024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1987 State Gold Medalists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0" b="316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US" sz="2400" b="1" dirty="0"/>
              <a:t>(In the early years there were no teams)</a:t>
            </a:r>
          </a:p>
        </p:txBody>
      </p:sp>
    </p:spTree>
    <p:extLst>
      <p:ext uri="{BB962C8B-B14F-4D97-AF65-F5344CB8AC3E}">
        <p14:creationId xmlns:p14="http://schemas.microsoft.com/office/powerpoint/2010/main" val="28623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1988 State Gold Medalists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1" b="32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83378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5000">
        <p15:prstTrans prst="curtains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1989 State Gold Medalists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" r="2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16348380"/>
      </p:ext>
    </p:extLst>
  </p:cSld>
  <p:clrMapOvr>
    <a:masterClrMapping/>
  </p:clrMapOvr>
  <p:transition spd="slow" advClick="0" advTm="5000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1990 State Gold Medalists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" b="13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771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01000" cy="116205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First Ever State Perfect Score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endParaRPr lang="en-US" sz="2400" dirty="0"/>
          </a:p>
          <a:p>
            <a:pPr algn="ctr"/>
            <a:r>
              <a:rPr lang="en-US" sz="2400" dirty="0"/>
              <a:t>Susan Beavers</a:t>
            </a:r>
          </a:p>
          <a:p>
            <a:pPr algn="ctr"/>
            <a:r>
              <a:rPr lang="en-US" sz="2400" dirty="0"/>
              <a:t>4A Midlothian HS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Coach Marilyn Rollins</a:t>
            </a:r>
          </a:p>
          <a:p>
            <a:pPr algn="ctr"/>
            <a:r>
              <a:rPr lang="en-US" sz="2400" dirty="0"/>
              <a:t>Danny Morris</a:t>
            </a:r>
          </a:p>
          <a:p>
            <a:pPr algn="ctr"/>
            <a:r>
              <a:rPr lang="en-US" sz="2400" dirty="0"/>
              <a:t>Susan Beavers</a:t>
            </a:r>
          </a:p>
          <a:p>
            <a:pPr algn="ctr"/>
            <a:r>
              <a:rPr lang="en-US" sz="2400" dirty="0"/>
              <a:t>LaVerne Funderburk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8" name="Content Placeholder 7" descr="Two people standing in a room&#10;&#10;Description automatically generated">
            <a:extLst>
              <a:ext uri="{FF2B5EF4-FFF2-40B4-BE49-F238E27FC236}">
                <a16:creationId xmlns:a16="http://schemas.microsoft.com/office/drawing/2014/main" id="{8BB31FD2-4AB7-42F7-B8F3-996CE0C2C7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3" t="30077" r="25342"/>
          <a:stretch/>
        </p:blipFill>
        <p:spPr>
          <a:xfrm>
            <a:off x="3692872" y="1828800"/>
            <a:ext cx="4537968" cy="3767811"/>
          </a:xfrm>
        </p:spPr>
      </p:pic>
    </p:spTree>
    <p:extLst>
      <p:ext uri="{BB962C8B-B14F-4D97-AF65-F5344CB8AC3E}">
        <p14:creationId xmlns:p14="http://schemas.microsoft.com/office/powerpoint/2010/main" val="947617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1991 State Gold Medalists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" r="15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423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1992 State Gold Medalists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8" r="128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9345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1993 State Gold Medalists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0" r="134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3371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03632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/>
              <a:t>UIL Accounting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76400" y="3965866"/>
            <a:ext cx="579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1993 First Year for Teams</a:t>
            </a:r>
          </a:p>
        </p:txBody>
      </p:sp>
    </p:spTree>
    <p:extLst>
      <p:ext uri="{BB962C8B-B14F-4D97-AF65-F5344CB8AC3E}">
        <p14:creationId xmlns:p14="http://schemas.microsoft.com/office/powerpoint/2010/main" val="29535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">
        <p:fade/>
      </p:transition>
    </mc:Choice>
    <mc:Fallback xmlns=""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953000"/>
            <a:ext cx="5486400" cy="12954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1993 State 1A Team Gold</a:t>
            </a:r>
            <a:br>
              <a:rPr lang="en-US" sz="2800" dirty="0"/>
            </a:br>
            <a:r>
              <a:rPr lang="en-US" sz="2800" dirty="0" err="1"/>
              <a:t>Lazbuddie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Coach: </a:t>
            </a:r>
            <a:r>
              <a:rPr lang="en-US" sz="2800" dirty="0" err="1"/>
              <a:t>Marsella</a:t>
            </a:r>
            <a:r>
              <a:rPr lang="en-US" sz="2800" dirty="0"/>
              <a:t> Jennings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5" r="9095"/>
          <a:stretch>
            <a:fillRect/>
          </a:stretch>
        </p:blipFill>
        <p:spPr>
          <a:xfrm>
            <a:off x="1828800" y="381000"/>
            <a:ext cx="5486400" cy="4114800"/>
          </a:xfrm>
        </p:spPr>
      </p:pic>
    </p:spTree>
    <p:extLst>
      <p:ext uri="{BB962C8B-B14F-4D97-AF65-F5344CB8AC3E}">
        <p14:creationId xmlns:p14="http://schemas.microsoft.com/office/powerpoint/2010/main" val="183894490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054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1993 State 2A Team Gold</a:t>
            </a:r>
            <a:br>
              <a:rPr lang="en-US" sz="2800" dirty="0"/>
            </a:br>
            <a:r>
              <a:rPr lang="en-US" sz="2800" dirty="0"/>
              <a:t>Rosebud-Lott</a:t>
            </a:r>
            <a:br>
              <a:rPr lang="en-US" sz="2800" dirty="0"/>
            </a:br>
            <a:r>
              <a:rPr lang="en-US" sz="2800" dirty="0"/>
              <a:t>Coach: Alan Barkemeyer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r="17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52830683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16080"/>
            <a:ext cx="5486400" cy="136092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1993 State 3A Team Gold</a:t>
            </a:r>
            <a:br>
              <a:rPr lang="en-US" sz="2800" dirty="0"/>
            </a:br>
            <a:r>
              <a:rPr lang="en-US" sz="2800" dirty="0"/>
              <a:t>Cameron: </a:t>
            </a:r>
            <a:r>
              <a:rPr lang="en-US" sz="2800" dirty="0" err="1"/>
              <a:t>Yoe</a:t>
            </a:r>
            <a:r>
              <a:rPr lang="en-US" sz="2800" dirty="0"/>
              <a:t> HS</a:t>
            </a:r>
            <a:br>
              <a:rPr lang="en-US" sz="2800" dirty="0"/>
            </a:br>
            <a:r>
              <a:rPr lang="en-US" sz="2800" dirty="0"/>
              <a:t>Coach: Linda Morgan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" r="37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7176285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1993 State 4A Team Gold</a:t>
            </a:r>
            <a:br>
              <a:rPr lang="en-US" sz="2800" dirty="0"/>
            </a:br>
            <a:r>
              <a:rPr lang="en-US" sz="2800" dirty="0"/>
              <a:t>Dayton</a:t>
            </a:r>
            <a:br>
              <a:rPr lang="en-US" sz="2800" dirty="0"/>
            </a:br>
            <a:r>
              <a:rPr lang="en-US" sz="2800" dirty="0"/>
              <a:t>Coach: Carolyn </a:t>
            </a:r>
            <a:r>
              <a:rPr lang="en-US" sz="2800" dirty="0" err="1"/>
              <a:t>Florus</a:t>
            </a:r>
            <a:endParaRPr lang="en-US" sz="28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" r="12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75385803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361" y="4939434"/>
            <a:ext cx="5486400" cy="12954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1993 State 5A Team Gold</a:t>
            </a:r>
            <a:br>
              <a:rPr lang="en-US" sz="2800" dirty="0"/>
            </a:br>
            <a:r>
              <a:rPr lang="en-US" sz="2800" dirty="0"/>
              <a:t>Abilene</a:t>
            </a:r>
            <a:br>
              <a:rPr lang="en-US" sz="2800" dirty="0"/>
            </a:br>
            <a:r>
              <a:rPr lang="en-US" sz="2800" dirty="0"/>
              <a:t>Coach: Jo </a:t>
            </a:r>
            <a:r>
              <a:rPr lang="en-US" sz="2800" dirty="0" err="1"/>
              <a:t>Damron</a:t>
            </a:r>
            <a:endParaRPr lang="en-US" sz="2800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4" r="82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53652207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1994 State Gold Medalists</a:t>
            </a:r>
          </a:p>
        </p:txBody>
      </p:sp>
      <p:pic>
        <p:nvPicPr>
          <p:cNvPr id="7" name="Picture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01782F1-E85F-4335-B54F-C1CF2C8F2CF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2" t="29553" r="12466"/>
          <a:stretch/>
        </p:blipFill>
        <p:spPr>
          <a:xfrm>
            <a:off x="956954" y="533400"/>
            <a:ext cx="7230091" cy="3820041"/>
          </a:xfrm>
        </p:spPr>
      </p:pic>
    </p:spTree>
    <p:extLst>
      <p:ext uri="{BB962C8B-B14F-4D97-AF65-F5344CB8AC3E}">
        <p14:creationId xmlns:p14="http://schemas.microsoft.com/office/powerpoint/2010/main" val="333734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05400"/>
            <a:ext cx="5486400" cy="12954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1994 State 1A Team Gold</a:t>
            </a:r>
            <a:br>
              <a:rPr lang="en-US" sz="2800" dirty="0"/>
            </a:br>
            <a:r>
              <a:rPr lang="en-US" sz="2800" dirty="0" err="1"/>
              <a:t>Lazbuddie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Coach: </a:t>
            </a:r>
            <a:r>
              <a:rPr lang="en-US" sz="2800" dirty="0" err="1"/>
              <a:t>Marsella</a:t>
            </a:r>
            <a:r>
              <a:rPr lang="en-US" sz="2800" dirty="0"/>
              <a:t> Jennings</a:t>
            </a:r>
          </a:p>
        </p:txBody>
      </p:sp>
      <p:pic>
        <p:nvPicPr>
          <p:cNvPr id="7" name="Picture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67E15FF5-41FF-4533-874F-812BD027205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5" r="57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60082779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029199"/>
            <a:ext cx="5486400" cy="12160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1994 State 2A Team Gold</a:t>
            </a:r>
            <a:br>
              <a:rPr lang="en-US" sz="2800" dirty="0"/>
            </a:br>
            <a:r>
              <a:rPr lang="en-US" sz="2800" dirty="0"/>
              <a:t>Rosebud-Lott</a:t>
            </a:r>
            <a:br>
              <a:rPr lang="en-US" sz="2800" dirty="0"/>
            </a:br>
            <a:r>
              <a:rPr lang="en-US" sz="2800" dirty="0"/>
              <a:t>Coach: Alan Barkemeyer</a:t>
            </a:r>
          </a:p>
        </p:txBody>
      </p:sp>
      <p:pic>
        <p:nvPicPr>
          <p:cNvPr id="6" name="Picture Placeholder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E4F526C8-31BE-4666-B8FA-B8D327252A6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8" r="53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6327093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824" y="4873625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1994 State 3A Team Gold</a:t>
            </a:r>
            <a:br>
              <a:rPr lang="en-US" sz="2800" dirty="0"/>
            </a:br>
            <a:r>
              <a:rPr lang="en-US" sz="2800" dirty="0"/>
              <a:t>Mont </a:t>
            </a:r>
            <a:r>
              <a:rPr lang="en-US" sz="2800" dirty="0" err="1"/>
              <a:t>Belvieu</a:t>
            </a:r>
            <a:r>
              <a:rPr lang="en-US" sz="2800" dirty="0"/>
              <a:t>: Barbers Hill HS</a:t>
            </a:r>
            <a:br>
              <a:rPr lang="en-US" sz="2800" dirty="0"/>
            </a:br>
            <a:r>
              <a:rPr lang="en-US" sz="2800" dirty="0"/>
              <a:t>Coach: Carl Payne</a:t>
            </a:r>
          </a:p>
        </p:txBody>
      </p:sp>
      <p:pic>
        <p:nvPicPr>
          <p:cNvPr id="6" name="Picture Placeholder 5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1E927449-1BBF-40E6-BD52-A6C4F1444AD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" r="53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8945653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949825"/>
            <a:ext cx="5486400" cy="12954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1994 State 4A Team Gold</a:t>
            </a:r>
            <a:br>
              <a:rPr lang="en-US" sz="2800" dirty="0"/>
            </a:br>
            <a:r>
              <a:rPr lang="en-US" sz="2800" dirty="0"/>
              <a:t>Sulphur Springs</a:t>
            </a:r>
            <a:br>
              <a:rPr lang="en-US" sz="2800" dirty="0"/>
            </a:br>
            <a:r>
              <a:rPr lang="en-US" sz="2800" dirty="0"/>
              <a:t>Coach: Medina Thurman</a:t>
            </a:r>
          </a:p>
        </p:txBody>
      </p:sp>
      <p:pic>
        <p:nvPicPr>
          <p:cNvPr id="6" name="Picture Placeholder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3617FB9A-806F-429C-B3A9-D038903657F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160462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1994 State 5A Team Gold</a:t>
            </a:r>
            <a:br>
              <a:rPr lang="en-US" sz="2800" dirty="0"/>
            </a:br>
            <a:r>
              <a:rPr lang="en-US" sz="2800" dirty="0"/>
              <a:t>Duncanville</a:t>
            </a:r>
            <a:br>
              <a:rPr lang="en-US" sz="2800" dirty="0"/>
            </a:br>
            <a:r>
              <a:rPr lang="en-US" sz="2800" dirty="0"/>
              <a:t>Coach: Bettie Reichert</a:t>
            </a:r>
          </a:p>
        </p:txBody>
      </p:sp>
      <p:pic>
        <p:nvPicPr>
          <p:cNvPr id="6" name="Picture Placeholder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A24C4A57-AFC2-4C34-BDAE-BC15BEF049C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" r="53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5641320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1995 State Gold Medalists</a:t>
            </a:r>
          </a:p>
        </p:txBody>
      </p:sp>
      <p:pic>
        <p:nvPicPr>
          <p:cNvPr id="6" name="Picture Placeholder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DF4D2C03-B250-4A3D-8082-68CBD7E9E8B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r="55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8408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1995 State 1A Team Gold</a:t>
            </a:r>
            <a:br>
              <a:rPr lang="en-US" sz="2800" dirty="0"/>
            </a:br>
            <a:r>
              <a:rPr lang="en-US" sz="2800" dirty="0" err="1"/>
              <a:t>Lazbuddie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Coach: </a:t>
            </a:r>
            <a:r>
              <a:rPr lang="en-US" sz="2800" dirty="0" err="1"/>
              <a:t>Marsella</a:t>
            </a:r>
            <a:r>
              <a:rPr lang="en-US" sz="2800" dirty="0"/>
              <a:t> Jennings</a:t>
            </a:r>
          </a:p>
        </p:txBody>
      </p:sp>
      <p:pic>
        <p:nvPicPr>
          <p:cNvPr id="7" name="Picture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DCA8E093-0C97-49C4-9711-74334ADE4EB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0" r="10020"/>
          <a:stretch/>
        </p:blipFill>
        <p:spPr>
          <a:xfrm>
            <a:off x="2075986" y="457200"/>
            <a:ext cx="4919004" cy="4216298"/>
          </a:xfrm>
        </p:spPr>
      </p:pic>
    </p:spTree>
    <p:extLst>
      <p:ext uri="{BB962C8B-B14F-4D97-AF65-F5344CB8AC3E}">
        <p14:creationId xmlns:p14="http://schemas.microsoft.com/office/powerpoint/2010/main" val="907254520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1995 State 2A Team Gold</a:t>
            </a:r>
            <a:br>
              <a:rPr lang="en-US" sz="2800" dirty="0"/>
            </a:br>
            <a:r>
              <a:rPr lang="en-US" sz="2800" dirty="0"/>
              <a:t>Rosebud-Lott</a:t>
            </a:r>
            <a:br>
              <a:rPr lang="en-US" sz="2800" dirty="0"/>
            </a:br>
            <a:r>
              <a:rPr lang="en-US" sz="2800" dirty="0"/>
              <a:t>Coach: Alan Barkemeyer</a:t>
            </a:r>
          </a:p>
        </p:txBody>
      </p:sp>
      <p:pic>
        <p:nvPicPr>
          <p:cNvPr id="7" name="Picture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FB7C491-F56F-4905-857D-93C6972CFB0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8" r="53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49056821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1995 State 3A Team Gold</a:t>
            </a:r>
            <a:br>
              <a:rPr lang="en-US" sz="2800" dirty="0"/>
            </a:br>
            <a:r>
              <a:rPr lang="en-US" sz="2800" dirty="0"/>
              <a:t>Mont </a:t>
            </a:r>
            <a:r>
              <a:rPr lang="en-US" sz="2800" dirty="0" err="1"/>
              <a:t>Belvieu</a:t>
            </a:r>
            <a:r>
              <a:rPr lang="en-US" sz="2800" dirty="0"/>
              <a:t>: Barbers Hill HS</a:t>
            </a:r>
            <a:br>
              <a:rPr lang="en-US" sz="2800" dirty="0"/>
            </a:br>
            <a:r>
              <a:rPr lang="en-US" sz="2800" dirty="0"/>
              <a:t>Coach: Carl Payne</a:t>
            </a:r>
          </a:p>
        </p:txBody>
      </p:sp>
      <p:pic>
        <p:nvPicPr>
          <p:cNvPr id="7" name="Picture Placeholder 6" descr="A person standing in front of 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361FE558-213A-4DF4-AB59-2305476988B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2" r="57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505613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1995 State 4A Team Gold</a:t>
            </a:r>
            <a:br>
              <a:rPr lang="en-US" sz="2800" dirty="0"/>
            </a:br>
            <a:r>
              <a:rPr lang="en-US" sz="2800" dirty="0"/>
              <a:t>Rockwall HS</a:t>
            </a:r>
            <a:br>
              <a:rPr lang="en-US" sz="2800" dirty="0"/>
            </a:br>
            <a:r>
              <a:rPr lang="en-US" sz="2800" dirty="0"/>
              <a:t>Coach: Sarah Merritt</a:t>
            </a:r>
          </a:p>
        </p:txBody>
      </p:sp>
      <p:pic>
        <p:nvPicPr>
          <p:cNvPr id="6" name="Picture Placeholder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46115D63-C15B-4D34-9109-C65BBA28AAD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" r="56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5683707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1995 State 5A Team Gold</a:t>
            </a:r>
            <a:br>
              <a:rPr lang="en-US" sz="2800" dirty="0"/>
            </a:br>
            <a:r>
              <a:rPr lang="en-US" sz="2800" dirty="0"/>
              <a:t>Duncanville HS</a:t>
            </a:r>
            <a:br>
              <a:rPr lang="en-US" sz="2800" dirty="0"/>
            </a:br>
            <a:r>
              <a:rPr lang="en-US" sz="2800" dirty="0"/>
              <a:t>Coach: Bettie Reichert</a:t>
            </a:r>
          </a:p>
        </p:txBody>
      </p:sp>
      <p:pic>
        <p:nvPicPr>
          <p:cNvPr id="6" name="Picture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EC0D5C1-9469-4B6A-9A35-489B015A40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" r="55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92310196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1996 State Gold Medalists</a:t>
            </a:r>
          </a:p>
        </p:txBody>
      </p:sp>
      <p:pic>
        <p:nvPicPr>
          <p:cNvPr id="7" name="Content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21AEBB6-6CA3-4EAA-B536-848FBFF3AA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524000"/>
            <a:ext cx="6583680" cy="4372661"/>
          </a:xfrm>
        </p:spPr>
      </p:pic>
    </p:spTree>
    <p:extLst>
      <p:ext uri="{BB962C8B-B14F-4D97-AF65-F5344CB8AC3E}">
        <p14:creationId xmlns:p14="http://schemas.microsoft.com/office/powerpoint/2010/main" val="3045469946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77200" cy="116205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State Perfect Score #2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sz="2400" dirty="0"/>
          </a:p>
          <a:p>
            <a:pPr algn="ctr"/>
            <a:r>
              <a:rPr lang="en-US" sz="3200" dirty="0"/>
              <a:t>Owen Cheng</a:t>
            </a:r>
          </a:p>
          <a:p>
            <a:pPr algn="ctr"/>
            <a:r>
              <a:rPr lang="en-US" sz="3200" dirty="0"/>
              <a:t>5A Humble:</a:t>
            </a:r>
          </a:p>
          <a:p>
            <a:pPr algn="ctr"/>
            <a:r>
              <a:rPr lang="en-US" sz="3200" dirty="0"/>
              <a:t>  Kingwood HS</a:t>
            </a:r>
          </a:p>
          <a:p>
            <a:endParaRPr lang="en-US" sz="2000" dirty="0"/>
          </a:p>
          <a:p>
            <a:pPr algn="ctr"/>
            <a:r>
              <a:rPr lang="en-US" sz="2400" dirty="0"/>
              <a:t>From 1987</a:t>
            </a:r>
          </a:p>
          <a:p>
            <a:pPr algn="ctr"/>
            <a:r>
              <a:rPr lang="en-US" sz="2400" dirty="0"/>
              <a:t> through 1996,</a:t>
            </a:r>
          </a:p>
          <a:p>
            <a:pPr algn="ctr"/>
            <a:r>
              <a:rPr lang="en-US" sz="2400" dirty="0"/>
              <a:t> there have been only TWO</a:t>
            </a:r>
          </a:p>
          <a:p>
            <a:pPr algn="ctr"/>
            <a:r>
              <a:rPr lang="en-US" sz="2400" dirty="0"/>
              <a:t>perfect scores at </a:t>
            </a:r>
          </a:p>
          <a:p>
            <a:pPr algn="ctr"/>
            <a:r>
              <a:rPr lang="en-US" sz="2400" dirty="0"/>
              <a:t>State Meet! </a:t>
            </a:r>
          </a:p>
        </p:txBody>
      </p:sp>
      <p:pic>
        <p:nvPicPr>
          <p:cNvPr id="12" name="Content Placeholder 1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2FB91A3-1E91-468A-9E9E-CC185F205F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17" t="27802" r="3686" b="23312"/>
          <a:stretch/>
        </p:blipFill>
        <p:spPr>
          <a:xfrm>
            <a:off x="4724400" y="1854634"/>
            <a:ext cx="2057400" cy="4271529"/>
          </a:xfrm>
        </p:spPr>
      </p:pic>
    </p:spTree>
    <p:extLst>
      <p:ext uri="{BB962C8B-B14F-4D97-AF65-F5344CB8AC3E}">
        <p14:creationId xmlns:p14="http://schemas.microsoft.com/office/powerpoint/2010/main" val="143630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1996 State 1A Team Gold</a:t>
            </a:r>
            <a:br>
              <a:rPr lang="en-US" sz="2800" dirty="0"/>
            </a:br>
            <a:r>
              <a:rPr lang="en-US" sz="2800" dirty="0"/>
              <a:t> </a:t>
            </a:r>
            <a:r>
              <a:rPr lang="en-US" sz="2800" dirty="0" err="1"/>
              <a:t>Lazbuddie</a:t>
            </a:r>
            <a:r>
              <a:rPr lang="en-US" sz="2800" dirty="0"/>
              <a:t> HS</a:t>
            </a:r>
            <a:br>
              <a:rPr lang="en-US" sz="2800" dirty="0"/>
            </a:br>
            <a:r>
              <a:rPr lang="en-US" sz="2800" dirty="0"/>
              <a:t>Coach: </a:t>
            </a:r>
            <a:r>
              <a:rPr lang="en-US" sz="2800" dirty="0" err="1"/>
              <a:t>Marsella</a:t>
            </a:r>
            <a:r>
              <a:rPr lang="en-US" sz="2800" dirty="0"/>
              <a:t> Jennings</a:t>
            </a:r>
          </a:p>
        </p:txBody>
      </p:sp>
      <p:pic>
        <p:nvPicPr>
          <p:cNvPr id="7" name="Picture Placeholder 6" descr="A person standing in front of 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4C72320E-08EB-4F16-925C-2B1A11F9AC4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5" r="5685"/>
          <a:stretch>
            <a:fillRect/>
          </a:stretch>
        </p:blipFill>
        <p:spPr>
          <a:xfrm>
            <a:off x="1596069" y="304800"/>
            <a:ext cx="5878838" cy="4409100"/>
          </a:xfrm>
        </p:spPr>
      </p:pic>
    </p:spTree>
    <p:extLst>
      <p:ext uri="{BB962C8B-B14F-4D97-AF65-F5344CB8AC3E}">
        <p14:creationId xmlns:p14="http://schemas.microsoft.com/office/powerpoint/2010/main" val="265514810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1996 State 2A Team Gold</a:t>
            </a:r>
            <a:br>
              <a:rPr lang="en-US" sz="2800" dirty="0"/>
            </a:br>
            <a:r>
              <a:rPr lang="en-US" sz="2800" dirty="0"/>
              <a:t> Rosebud-Lott HS</a:t>
            </a:r>
            <a:br>
              <a:rPr lang="en-US" sz="2800" dirty="0"/>
            </a:br>
            <a:r>
              <a:rPr lang="en-US" sz="2800" dirty="0"/>
              <a:t>Coach: Alan Barkemeyer</a:t>
            </a:r>
          </a:p>
        </p:txBody>
      </p:sp>
      <p:pic>
        <p:nvPicPr>
          <p:cNvPr id="5" name="Picture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810D641-9826-49E6-BAAF-26AEEFC6AC4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" r="5611"/>
          <a:stretch>
            <a:fillRect/>
          </a:stretch>
        </p:blipFill>
        <p:spPr>
          <a:xfrm>
            <a:off x="1588705" y="345799"/>
            <a:ext cx="5893566" cy="4420164"/>
          </a:xfrm>
        </p:spPr>
      </p:pic>
    </p:spTree>
    <p:extLst>
      <p:ext uri="{BB962C8B-B14F-4D97-AF65-F5344CB8AC3E}">
        <p14:creationId xmlns:p14="http://schemas.microsoft.com/office/powerpoint/2010/main" val="197941971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1996 State 3A Team Gold</a:t>
            </a:r>
            <a:br>
              <a:rPr lang="en-US" sz="2800" dirty="0"/>
            </a:br>
            <a:r>
              <a:rPr lang="en-US" sz="2800" dirty="0"/>
              <a:t> Mount Vernon HS</a:t>
            </a:r>
            <a:br>
              <a:rPr lang="en-US" sz="2800" dirty="0"/>
            </a:br>
            <a:r>
              <a:rPr lang="en-US" sz="2800" dirty="0"/>
              <a:t>Coach: Deloris Robinson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5B499971-571B-467F-B161-0F1810D09C0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" r="5518"/>
          <a:stretch>
            <a:fillRect/>
          </a:stretch>
        </p:blipFill>
        <p:spPr>
          <a:xfrm>
            <a:off x="1607138" y="304800"/>
            <a:ext cx="5856699" cy="4392503"/>
          </a:xfrm>
        </p:spPr>
      </p:pic>
    </p:spTree>
    <p:extLst>
      <p:ext uri="{BB962C8B-B14F-4D97-AF65-F5344CB8AC3E}">
        <p14:creationId xmlns:p14="http://schemas.microsoft.com/office/powerpoint/2010/main" val="85330709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1996 State 4A Team Gold</a:t>
            </a:r>
            <a:br>
              <a:rPr lang="en-US" sz="2800" dirty="0"/>
            </a:br>
            <a:r>
              <a:rPr lang="en-US" sz="2800" dirty="0"/>
              <a:t> Rockwall HS</a:t>
            </a:r>
            <a:br>
              <a:rPr lang="en-US" sz="2800" dirty="0"/>
            </a:br>
            <a:r>
              <a:rPr lang="en-US" sz="2800" dirty="0"/>
              <a:t>Coach: Sarah Merritt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16B2BC8-63BB-41C1-9B03-4E1A9F77825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2" r="5462"/>
          <a:stretch>
            <a:fillRect/>
          </a:stretch>
        </p:blipFill>
        <p:spPr>
          <a:xfrm>
            <a:off x="1603452" y="350610"/>
            <a:ext cx="5864071" cy="4398035"/>
          </a:xfrm>
        </p:spPr>
      </p:pic>
    </p:spTree>
    <p:extLst>
      <p:ext uri="{BB962C8B-B14F-4D97-AF65-F5344CB8AC3E}">
        <p14:creationId xmlns:p14="http://schemas.microsoft.com/office/powerpoint/2010/main" val="88782135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1996 State 5A Team Gold</a:t>
            </a:r>
            <a:br>
              <a:rPr lang="en-US" sz="2800" dirty="0"/>
            </a:br>
            <a:r>
              <a:rPr lang="en-US" sz="2800" dirty="0"/>
              <a:t> Abilene HS</a:t>
            </a:r>
            <a:br>
              <a:rPr lang="en-US" sz="2800" dirty="0"/>
            </a:br>
            <a:r>
              <a:rPr lang="en-US" sz="2800" dirty="0"/>
              <a:t>Coach: Jo </a:t>
            </a:r>
            <a:r>
              <a:rPr lang="en-US" sz="2800" dirty="0" err="1"/>
              <a:t>Damron</a:t>
            </a:r>
            <a:r>
              <a:rPr lang="en-US" sz="2800" dirty="0"/>
              <a:t> 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000C0B8-6046-4489-B585-50E0D2521C8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>
            <a:fillRect/>
          </a:stretch>
        </p:blipFill>
        <p:spPr>
          <a:xfrm>
            <a:off x="1643675" y="304800"/>
            <a:ext cx="5856650" cy="4392503"/>
          </a:xfrm>
        </p:spPr>
      </p:pic>
    </p:spTree>
    <p:extLst>
      <p:ext uri="{BB962C8B-B14F-4D97-AF65-F5344CB8AC3E}">
        <p14:creationId xmlns:p14="http://schemas.microsoft.com/office/powerpoint/2010/main" val="735976443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1997 State Gold Medalists</a:t>
            </a:r>
          </a:p>
        </p:txBody>
      </p:sp>
      <p:pic>
        <p:nvPicPr>
          <p:cNvPr id="7" name="Content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9B17C128-248B-44D7-BF2A-B1D2FAB7FD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3" t="21123"/>
          <a:stretch/>
        </p:blipFill>
        <p:spPr>
          <a:xfrm>
            <a:off x="967922" y="1676400"/>
            <a:ext cx="7208155" cy="4287912"/>
          </a:xfrm>
        </p:spPr>
      </p:pic>
    </p:spTree>
    <p:extLst>
      <p:ext uri="{BB962C8B-B14F-4D97-AF65-F5344CB8AC3E}">
        <p14:creationId xmlns:p14="http://schemas.microsoft.com/office/powerpoint/2010/main" val="512523291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1997 State 1A Team Gold</a:t>
            </a:r>
            <a:br>
              <a:rPr lang="en-US" sz="2800" dirty="0"/>
            </a:br>
            <a:r>
              <a:rPr lang="en-US" sz="2800" dirty="0"/>
              <a:t> </a:t>
            </a:r>
            <a:r>
              <a:rPr lang="en-US" sz="2800" dirty="0" err="1"/>
              <a:t>Lazbuddie</a:t>
            </a:r>
            <a:r>
              <a:rPr lang="en-US" sz="2800" dirty="0"/>
              <a:t> HS</a:t>
            </a:r>
            <a:br>
              <a:rPr lang="en-US" sz="2800" dirty="0"/>
            </a:br>
            <a:r>
              <a:rPr lang="en-US" sz="2800" dirty="0"/>
              <a:t>Coach: </a:t>
            </a:r>
            <a:r>
              <a:rPr lang="en-US" sz="2800" dirty="0" err="1"/>
              <a:t>Marsella</a:t>
            </a:r>
            <a:r>
              <a:rPr lang="en-US" sz="2800" dirty="0"/>
              <a:t> Jennings </a:t>
            </a:r>
          </a:p>
        </p:txBody>
      </p:sp>
      <p:pic>
        <p:nvPicPr>
          <p:cNvPr id="7" name="Picture Placeholder 6" descr="A person standing in front of a mirror posing for the camera&#10;&#10;Description automatically generated">
            <a:extLst>
              <a:ext uri="{FF2B5EF4-FFF2-40B4-BE49-F238E27FC236}">
                <a16:creationId xmlns:a16="http://schemas.microsoft.com/office/drawing/2014/main" id="{92ECFE0B-F9D7-4270-ABAC-05FAC901ED3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2" t="23997" r="21243" b="-1"/>
          <a:stretch/>
        </p:blipFill>
        <p:spPr>
          <a:xfrm>
            <a:off x="2252623" y="533400"/>
            <a:ext cx="4638753" cy="4050729"/>
          </a:xfrm>
        </p:spPr>
      </p:pic>
    </p:spTree>
    <p:extLst>
      <p:ext uri="{BB962C8B-B14F-4D97-AF65-F5344CB8AC3E}">
        <p14:creationId xmlns:p14="http://schemas.microsoft.com/office/powerpoint/2010/main" val="101554806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1997 State 2A Team Gold</a:t>
            </a:r>
            <a:br>
              <a:rPr lang="en-US" sz="2800" dirty="0"/>
            </a:br>
            <a:r>
              <a:rPr lang="en-US" sz="2800" dirty="0"/>
              <a:t> Rosebud-Lott HS</a:t>
            </a:r>
            <a:br>
              <a:rPr lang="en-US" sz="2800" dirty="0"/>
            </a:br>
            <a:r>
              <a:rPr lang="en-US" sz="2800" dirty="0"/>
              <a:t>Coach: Alan Barkemeyer </a:t>
            </a:r>
          </a:p>
        </p:txBody>
      </p:sp>
      <p:pic>
        <p:nvPicPr>
          <p:cNvPr id="7" name="Picture Placeholder 6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9D208ED6-348B-434D-BDB0-DCA5A0CDB02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1" t="20293" r="19665"/>
          <a:stretch/>
        </p:blipFill>
        <p:spPr>
          <a:xfrm>
            <a:off x="2284805" y="381000"/>
            <a:ext cx="4574390" cy="4280227"/>
          </a:xfrm>
        </p:spPr>
      </p:pic>
    </p:spTree>
    <p:extLst>
      <p:ext uri="{BB962C8B-B14F-4D97-AF65-F5344CB8AC3E}">
        <p14:creationId xmlns:p14="http://schemas.microsoft.com/office/powerpoint/2010/main" val="237162708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1997 State 3A Team Gold</a:t>
            </a:r>
            <a:br>
              <a:rPr lang="en-US" sz="2800" dirty="0"/>
            </a:br>
            <a:r>
              <a:rPr lang="en-US" sz="2800" dirty="0"/>
              <a:t> Dalhart HS</a:t>
            </a:r>
            <a:br>
              <a:rPr lang="en-US" sz="2800" dirty="0"/>
            </a:br>
            <a:r>
              <a:rPr lang="en-US" sz="2800" dirty="0"/>
              <a:t>Coach: Carole Farris </a:t>
            </a:r>
          </a:p>
        </p:txBody>
      </p:sp>
      <p:pic>
        <p:nvPicPr>
          <p:cNvPr id="7" name="Picture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6FEA5A97-B6EF-43F6-B82E-55DF48B2774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5" t="20292" r="18714"/>
          <a:stretch/>
        </p:blipFill>
        <p:spPr>
          <a:xfrm>
            <a:off x="2215104" y="381000"/>
            <a:ext cx="4713791" cy="4316797"/>
          </a:xfrm>
        </p:spPr>
      </p:pic>
    </p:spTree>
    <p:extLst>
      <p:ext uri="{BB962C8B-B14F-4D97-AF65-F5344CB8AC3E}">
        <p14:creationId xmlns:p14="http://schemas.microsoft.com/office/powerpoint/2010/main" val="163294740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1997 State 4A Team Gold</a:t>
            </a:r>
            <a:br>
              <a:rPr lang="en-US" sz="2800" dirty="0"/>
            </a:br>
            <a:r>
              <a:rPr lang="en-US" sz="2800" dirty="0"/>
              <a:t> Sherman HS</a:t>
            </a:r>
            <a:br>
              <a:rPr lang="en-US" sz="2800" dirty="0"/>
            </a:br>
            <a:r>
              <a:rPr lang="en-US" sz="2800" dirty="0"/>
              <a:t>Coach: Patti Cook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B6150B-4D8E-418F-BADC-E89DB613631E}"/>
              </a:ext>
            </a:extLst>
          </p:cNvPr>
          <p:cNvSpPr txBox="1"/>
          <p:nvPr/>
        </p:nvSpPr>
        <p:spPr>
          <a:xfrm>
            <a:off x="2361715" y="2209800"/>
            <a:ext cx="44205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Sorry, no photo available.</a:t>
            </a:r>
          </a:p>
        </p:txBody>
      </p:sp>
    </p:spTree>
    <p:extLst>
      <p:ext uri="{BB962C8B-B14F-4D97-AF65-F5344CB8AC3E}">
        <p14:creationId xmlns:p14="http://schemas.microsoft.com/office/powerpoint/2010/main" val="639481136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1997 State 5A Team Gold</a:t>
            </a:r>
            <a:br>
              <a:rPr lang="en-US" sz="2800" dirty="0"/>
            </a:br>
            <a:r>
              <a:rPr lang="en-US" sz="2800" dirty="0"/>
              <a:t> Duncanville HS</a:t>
            </a:r>
            <a:br>
              <a:rPr lang="en-US" sz="2800" dirty="0"/>
            </a:br>
            <a:r>
              <a:rPr lang="en-US" sz="2800" dirty="0"/>
              <a:t>Coach: Bettie Reichert </a:t>
            </a:r>
          </a:p>
        </p:txBody>
      </p:sp>
      <p:pic>
        <p:nvPicPr>
          <p:cNvPr id="7" name="Picture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EA7A7B9C-0F5C-4A1F-B699-0CB8F9E0EA8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4" t="14738" r="8926"/>
          <a:stretch/>
        </p:blipFill>
        <p:spPr>
          <a:xfrm>
            <a:off x="2133600" y="381000"/>
            <a:ext cx="5088636" cy="4338673"/>
          </a:xfrm>
        </p:spPr>
      </p:pic>
    </p:spTree>
    <p:extLst>
      <p:ext uri="{BB962C8B-B14F-4D97-AF65-F5344CB8AC3E}">
        <p14:creationId xmlns:p14="http://schemas.microsoft.com/office/powerpoint/2010/main" val="401548832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1998 State Gold Medalists</a:t>
            </a:r>
          </a:p>
        </p:txBody>
      </p:sp>
      <p:pic>
        <p:nvPicPr>
          <p:cNvPr id="7" name="Content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0797E9C-08A5-4F5D-BB78-66FA7A0A59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41" y="1417638"/>
            <a:ext cx="6565118" cy="4428805"/>
          </a:xfrm>
        </p:spPr>
      </p:pic>
    </p:spTree>
    <p:extLst>
      <p:ext uri="{BB962C8B-B14F-4D97-AF65-F5344CB8AC3E}">
        <p14:creationId xmlns:p14="http://schemas.microsoft.com/office/powerpoint/2010/main" val="1029994138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1998 State 1A Team Gold</a:t>
            </a:r>
            <a:br>
              <a:rPr lang="en-US" sz="2800" dirty="0"/>
            </a:br>
            <a:r>
              <a:rPr lang="en-US" sz="2800" dirty="0"/>
              <a:t> Trenton HS</a:t>
            </a:r>
            <a:br>
              <a:rPr lang="en-US" sz="2800" dirty="0"/>
            </a:br>
            <a:r>
              <a:rPr lang="en-US" sz="2800" dirty="0"/>
              <a:t>Coach: Dortha </a:t>
            </a:r>
            <a:r>
              <a:rPr lang="en-US" sz="2800" dirty="0" err="1"/>
              <a:t>Rounsaville</a:t>
            </a:r>
            <a:r>
              <a:rPr lang="en-US" sz="2800" dirty="0"/>
              <a:t>  </a:t>
            </a:r>
          </a:p>
        </p:txBody>
      </p:sp>
      <p:pic>
        <p:nvPicPr>
          <p:cNvPr id="6" name="Picture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408D47F-21DA-4459-81E8-9182DC95593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7" t="10687" r="9890"/>
          <a:stretch/>
        </p:blipFill>
        <p:spPr>
          <a:xfrm>
            <a:off x="1854921" y="429125"/>
            <a:ext cx="5579439" cy="4371474"/>
          </a:xfrm>
        </p:spPr>
      </p:pic>
    </p:spTree>
    <p:extLst>
      <p:ext uri="{BB962C8B-B14F-4D97-AF65-F5344CB8AC3E}">
        <p14:creationId xmlns:p14="http://schemas.microsoft.com/office/powerpoint/2010/main" val="273231744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1998 State 2A Team Gold</a:t>
            </a:r>
            <a:br>
              <a:rPr lang="en-US" sz="2800" dirty="0"/>
            </a:br>
            <a:r>
              <a:rPr lang="en-US" sz="2800" dirty="0"/>
              <a:t>  Rosebud Lott HS</a:t>
            </a:r>
            <a:br>
              <a:rPr lang="en-US" sz="2800" dirty="0"/>
            </a:br>
            <a:r>
              <a:rPr lang="en-US" sz="2800" dirty="0"/>
              <a:t>Coach: Alan Barkemeyer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C085BC75-8924-4CF6-B2F1-C3E9B99581A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6" t="21827" r="11916"/>
          <a:stretch/>
        </p:blipFill>
        <p:spPr>
          <a:xfrm>
            <a:off x="1649861" y="457200"/>
            <a:ext cx="5685254" cy="4058070"/>
          </a:xfrm>
        </p:spPr>
      </p:pic>
    </p:spTree>
    <p:extLst>
      <p:ext uri="{BB962C8B-B14F-4D97-AF65-F5344CB8AC3E}">
        <p14:creationId xmlns:p14="http://schemas.microsoft.com/office/powerpoint/2010/main" val="136899572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1998 State 3A Team Gold</a:t>
            </a:r>
            <a:br>
              <a:rPr lang="en-US" sz="2800" dirty="0"/>
            </a:br>
            <a:r>
              <a:rPr lang="en-US" sz="2800" dirty="0"/>
              <a:t> Dalhart HS</a:t>
            </a:r>
            <a:br>
              <a:rPr lang="en-US" sz="2800" dirty="0"/>
            </a:br>
            <a:r>
              <a:rPr lang="en-US" sz="2800" dirty="0"/>
              <a:t>Coach: Carole Farris  </a:t>
            </a:r>
          </a:p>
        </p:txBody>
      </p:sp>
      <p:pic>
        <p:nvPicPr>
          <p:cNvPr id="5" name="Picture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8F9A8D0C-AF2F-4B2B-BE3B-7644B841FA1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8" t="14738" r="10708"/>
          <a:stretch/>
        </p:blipFill>
        <p:spPr>
          <a:xfrm>
            <a:off x="1818552" y="304800"/>
            <a:ext cx="5433872" cy="4240361"/>
          </a:xfrm>
        </p:spPr>
      </p:pic>
    </p:spTree>
    <p:extLst>
      <p:ext uri="{BB962C8B-B14F-4D97-AF65-F5344CB8AC3E}">
        <p14:creationId xmlns:p14="http://schemas.microsoft.com/office/powerpoint/2010/main" val="165586731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1998 State 4A Team Gold</a:t>
            </a:r>
            <a:br>
              <a:rPr lang="en-US" sz="2800" dirty="0"/>
            </a:br>
            <a:r>
              <a:rPr lang="en-US" sz="2800" dirty="0"/>
              <a:t> Snyder HS</a:t>
            </a:r>
            <a:br>
              <a:rPr lang="en-US" sz="2800" dirty="0"/>
            </a:br>
            <a:r>
              <a:rPr lang="en-US" sz="2800" dirty="0"/>
              <a:t>Coach: Phyllis Smith  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82DDC852-FB43-4B6E-AFBB-CC4AD1A30B7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4" t="23996" r="4817"/>
          <a:stretch/>
        </p:blipFill>
        <p:spPr>
          <a:xfrm>
            <a:off x="1182114" y="609312"/>
            <a:ext cx="6779771" cy="4060946"/>
          </a:xfrm>
        </p:spPr>
      </p:pic>
    </p:spTree>
    <p:extLst>
      <p:ext uri="{BB962C8B-B14F-4D97-AF65-F5344CB8AC3E}">
        <p14:creationId xmlns:p14="http://schemas.microsoft.com/office/powerpoint/2010/main" val="3191288381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1998 State 5A Team Gold</a:t>
            </a:r>
            <a:br>
              <a:rPr lang="en-US" sz="2800" dirty="0"/>
            </a:br>
            <a:r>
              <a:rPr lang="en-US" sz="2800" dirty="0"/>
              <a:t>   Abilene HS</a:t>
            </a:r>
            <a:br>
              <a:rPr lang="en-US" sz="2800" dirty="0"/>
            </a:br>
            <a:r>
              <a:rPr lang="en-US" sz="2800" dirty="0"/>
              <a:t>Coach: Jo </a:t>
            </a:r>
            <a:r>
              <a:rPr lang="en-US" sz="2800" dirty="0" err="1"/>
              <a:t>Damron</a:t>
            </a:r>
            <a:r>
              <a:rPr lang="en-US" sz="2800" dirty="0"/>
              <a:t>  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372CB4E4-E7D6-4345-A060-B53880590FE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" t="20293" r="5027"/>
          <a:stretch/>
        </p:blipFill>
        <p:spPr>
          <a:xfrm>
            <a:off x="1193246" y="581603"/>
            <a:ext cx="6684483" cy="4079832"/>
          </a:xfrm>
        </p:spPr>
      </p:pic>
    </p:spTree>
    <p:extLst>
      <p:ext uri="{BB962C8B-B14F-4D97-AF65-F5344CB8AC3E}">
        <p14:creationId xmlns:p14="http://schemas.microsoft.com/office/powerpoint/2010/main" val="181095762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1999 State Gold Medalists</a:t>
            </a:r>
          </a:p>
        </p:txBody>
      </p:sp>
      <p:pic>
        <p:nvPicPr>
          <p:cNvPr id="6" name="Content Placeholder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5ECDCB14-A01C-4F71-9900-633DEDCCC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0" t="35923" r="10850"/>
          <a:stretch/>
        </p:blipFill>
        <p:spPr>
          <a:xfrm>
            <a:off x="902197" y="1524000"/>
            <a:ext cx="7339605" cy="3995858"/>
          </a:xfrm>
        </p:spPr>
      </p:pic>
    </p:spTree>
    <p:extLst>
      <p:ext uri="{BB962C8B-B14F-4D97-AF65-F5344CB8AC3E}">
        <p14:creationId xmlns:p14="http://schemas.microsoft.com/office/powerpoint/2010/main" val="2235594241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77200" cy="116205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State Perfect Scores #3 and #4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98554"/>
            <a:ext cx="1752599" cy="3402105"/>
          </a:xfrm>
        </p:spPr>
        <p:txBody>
          <a:bodyPr>
            <a:normAutofit fontScale="92500" lnSpcReduction="10000"/>
          </a:bodyPr>
          <a:lstStyle/>
          <a:p>
            <a:endParaRPr lang="en-US" sz="2400" dirty="0"/>
          </a:p>
          <a:p>
            <a:pPr algn="ctr"/>
            <a:endParaRPr lang="en-US" sz="3200" dirty="0"/>
          </a:p>
          <a:p>
            <a:endParaRPr lang="en-US" sz="2000" dirty="0"/>
          </a:p>
          <a:p>
            <a:pPr algn="ctr"/>
            <a:r>
              <a:rPr lang="en-US" sz="2400" dirty="0"/>
              <a:t>This year</a:t>
            </a:r>
          </a:p>
          <a:p>
            <a:pPr algn="ctr"/>
            <a:r>
              <a:rPr lang="en-US" sz="2400" dirty="0"/>
              <a:t>  there were TWO</a:t>
            </a:r>
          </a:p>
          <a:p>
            <a:pPr algn="ctr"/>
            <a:r>
              <a:rPr lang="en-US" sz="2400" dirty="0"/>
              <a:t>perfect scores at </a:t>
            </a:r>
          </a:p>
          <a:p>
            <a:pPr algn="ctr"/>
            <a:r>
              <a:rPr lang="en-US" sz="2400" dirty="0"/>
              <a:t>State Meet! </a:t>
            </a:r>
          </a:p>
        </p:txBody>
      </p:sp>
      <p:pic>
        <p:nvPicPr>
          <p:cNvPr id="7" name="Content Placeholder 6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143A6D59-A73F-4703-817F-BE3FCFD790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1" t="25386" r="20994"/>
          <a:stretch/>
        </p:blipFill>
        <p:spPr>
          <a:xfrm>
            <a:off x="3124200" y="1570366"/>
            <a:ext cx="3871041" cy="348531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8F098C-03B3-4241-9682-7F47F78115A8}"/>
              </a:ext>
            </a:extLst>
          </p:cNvPr>
          <p:cNvSpPr txBox="1"/>
          <p:nvPr/>
        </p:nvSpPr>
        <p:spPr>
          <a:xfrm>
            <a:off x="2899065" y="5283123"/>
            <a:ext cx="22605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Josh McDonald</a:t>
            </a:r>
          </a:p>
          <a:p>
            <a:r>
              <a:rPr lang="en-US" sz="2400" dirty="0"/>
              <a:t>1A </a:t>
            </a:r>
            <a:r>
              <a:rPr lang="en-US" sz="2400" dirty="0" err="1"/>
              <a:t>Lazbuddie</a:t>
            </a:r>
            <a:r>
              <a:rPr lang="en-US" sz="2400" dirty="0"/>
              <a:t> HS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AD91F-DB01-46D7-AA66-BB3AEB5F7856}"/>
              </a:ext>
            </a:extLst>
          </p:cNvPr>
          <p:cNvSpPr txBox="1"/>
          <p:nvPr/>
        </p:nvSpPr>
        <p:spPr>
          <a:xfrm>
            <a:off x="5665902" y="5283122"/>
            <a:ext cx="26586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Kaci Fulton</a:t>
            </a:r>
          </a:p>
          <a:p>
            <a:r>
              <a:rPr lang="en-US" sz="2400" dirty="0"/>
              <a:t>2A Rosebud-Lott HS</a:t>
            </a:r>
          </a:p>
        </p:txBody>
      </p:sp>
    </p:spTree>
    <p:extLst>
      <p:ext uri="{BB962C8B-B14F-4D97-AF65-F5344CB8AC3E}">
        <p14:creationId xmlns:p14="http://schemas.microsoft.com/office/powerpoint/2010/main" val="370588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579" y="5105400"/>
            <a:ext cx="5486400" cy="11398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1999 State 1A Team Gold</a:t>
            </a:r>
            <a:br>
              <a:rPr lang="en-US" sz="2800" dirty="0"/>
            </a:br>
            <a:r>
              <a:rPr lang="en-US" sz="2800" dirty="0" err="1"/>
              <a:t>Lazbuddie</a:t>
            </a:r>
            <a:r>
              <a:rPr lang="en-US" sz="2800" dirty="0"/>
              <a:t> HS</a:t>
            </a:r>
            <a:br>
              <a:rPr lang="en-US" sz="2800" dirty="0"/>
            </a:br>
            <a:r>
              <a:rPr lang="en-US" sz="2800" dirty="0"/>
              <a:t>Coach </a:t>
            </a:r>
            <a:r>
              <a:rPr lang="en-US" sz="2800" dirty="0" err="1"/>
              <a:t>Marsella</a:t>
            </a:r>
            <a:r>
              <a:rPr lang="en-US" sz="2800" dirty="0"/>
              <a:t> Jennings</a:t>
            </a:r>
          </a:p>
        </p:txBody>
      </p:sp>
      <p:pic>
        <p:nvPicPr>
          <p:cNvPr id="7" name="Picture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CEBBA4B-8BBE-41F8-BD13-7C97355DE38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1" t="23996" r="7451" b="1"/>
          <a:stretch/>
        </p:blipFill>
        <p:spPr>
          <a:xfrm>
            <a:off x="1295398" y="612774"/>
            <a:ext cx="6425421" cy="3995565"/>
          </a:xfrm>
        </p:spPr>
      </p:pic>
    </p:spTree>
    <p:extLst>
      <p:ext uri="{BB962C8B-B14F-4D97-AF65-F5344CB8AC3E}">
        <p14:creationId xmlns:p14="http://schemas.microsoft.com/office/powerpoint/2010/main" val="243361295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579" y="5254625"/>
            <a:ext cx="5486400" cy="990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1999 State 2A Team Gold</a:t>
            </a:r>
            <a:br>
              <a:rPr lang="en-US" sz="2800" dirty="0"/>
            </a:br>
            <a:r>
              <a:rPr lang="en-US" sz="2800" dirty="0"/>
              <a:t>Rosebud-Lott HS</a:t>
            </a:r>
            <a:br>
              <a:rPr lang="en-US" sz="2800" dirty="0"/>
            </a:br>
            <a:r>
              <a:rPr lang="en-US" sz="2800" dirty="0"/>
              <a:t>Coach Alan Barkemeyer</a:t>
            </a:r>
          </a:p>
        </p:txBody>
      </p:sp>
      <p:pic>
        <p:nvPicPr>
          <p:cNvPr id="9" name="Picture Placeholder 8" descr="A person standing in front of a mirror posing for the camera&#10;&#10;Description automatically generated">
            <a:extLst>
              <a:ext uri="{FF2B5EF4-FFF2-40B4-BE49-F238E27FC236}">
                <a16:creationId xmlns:a16="http://schemas.microsoft.com/office/drawing/2014/main" id="{C3CA13FC-B09B-4306-87A2-73A5A6B49CC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5" t="23997" r="8755"/>
          <a:stretch/>
        </p:blipFill>
        <p:spPr>
          <a:xfrm>
            <a:off x="1600200" y="304800"/>
            <a:ext cx="6225225" cy="4188454"/>
          </a:xfrm>
        </p:spPr>
      </p:pic>
    </p:spTree>
    <p:extLst>
      <p:ext uri="{BB962C8B-B14F-4D97-AF65-F5344CB8AC3E}">
        <p14:creationId xmlns:p14="http://schemas.microsoft.com/office/powerpoint/2010/main" val="82436034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579" y="5254625"/>
            <a:ext cx="5486400" cy="990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1999 State 3A Team Gold</a:t>
            </a:r>
            <a:br>
              <a:rPr lang="en-US" sz="2800" dirty="0"/>
            </a:br>
            <a:r>
              <a:rPr lang="en-US" sz="2800" dirty="0"/>
              <a:t>Dalhart HS</a:t>
            </a:r>
            <a:br>
              <a:rPr lang="en-US" sz="2800" dirty="0"/>
            </a:br>
            <a:r>
              <a:rPr lang="en-US" sz="2800" dirty="0"/>
              <a:t>Coach Carole Farris</a:t>
            </a:r>
          </a:p>
        </p:txBody>
      </p:sp>
      <p:pic>
        <p:nvPicPr>
          <p:cNvPr id="9" name="Picture Placeholder 8" descr="A person standing in front of 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73A56D91-2225-4AA3-B0FA-0BE74BB49C3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5" t="9182" r="9853" b="16743"/>
          <a:stretch/>
        </p:blipFill>
        <p:spPr>
          <a:xfrm>
            <a:off x="1518857" y="381000"/>
            <a:ext cx="6106285" cy="4361743"/>
          </a:xfrm>
        </p:spPr>
      </p:pic>
    </p:spTree>
    <p:extLst>
      <p:ext uri="{BB962C8B-B14F-4D97-AF65-F5344CB8AC3E}">
        <p14:creationId xmlns:p14="http://schemas.microsoft.com/office/powerpoint/2010/main" val="307898522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579" y="5254625"/>
            <a:ext cx="5486400" cy="990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1999 State 4A TIE for Team Gold</a:t>
            </a:r>
            <a:br>
              <a:rPr lang="en-US" sz="2800" dirty="0"/>
            </a:br>
            <a:r>
              <a:rPr lang="en-US" sz="2800" dirty="0"/>
              <a:t>Los </a:t>
            </a:r>
            <a:r>
              <a:rPr lang="en-US" sz="2800" dirty="0" err="1"/>
              <a:t>Fresnos</a:t>
            </a:r>
            <a:r>
              <a:rPr lang="en-US" sz="2800" dirty="0"/>
              <a:t> HS</a:t>
            </a:r>
            <a:br>
              <a:rPr lang="en-US" sz="2800" dirty="0"/>
            </a:br>
            <a:r>
              <a:rPr lang="en-US" sz="2800" dirty="0"/>
              <a:t>Coach Henry Castillo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0CD5457-3535-4E7E-8E12-0EDE5A8C122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9" t="16589" r="5574"/>
          <a:stretch/>
        </p:blipFill>
        <p:spPr>
          <a:xfrm>
            <a:off x="1340376" y="381000"/>
            <a:ext cx="6334806" cy="4354770"/>
          </a:xfrm>
        </p:spPr>
      </p:pic>
    </p:spTree>
    <p:extLst>
      <p:ext uri="{BB962C8B-B14F-4D97-AF65-F5344CB8AC3E}">
        <p14:creationId xmlns:p14="http://schemas.microsoft.com/office/powerpoint/2010/main" val="386184235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579" y="5254625"/>
            <a:ext cx="5486400" cy="990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1999 State 4A TIE for Team Gold</a:t>
            </a:r>
            <a:br>
              <a:rPr lang="en-US" sz="2800" dirty="0"/>
            </a:br>
            <a:r>
              <a:rPr lang="en-US" sz="2800" dirty="0"/>
              <a:t>Sherman HS</a:t>
            </a:r>
            <a:br>
              <a:rPr lang="en-US" sz="2800" dirty="0"/>
            </a:br>
            <a:r>
              <a:rPr lang="en-US" sz="2800" dirty="0"/>
              <a:t>(Not Pictured) Coach Patti Cook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DE239DB-F2B7-4042-B8D3-FD3199FDAF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0" t="22145" r="32131"/>
          <a:stretch/>
        </p:blipFill>
        <p:spPr>
          <a:xfrm>
            <a:off x="2426035" y="381000"/>
            <a:ext cx="4163487" cy="4488106"/>
          </a:xfrm>
        </p:spPr>
      </p:pic>
    </p:spTree>
    <p:extLst>
      <p:ext uri="{BB962C8B-B14F-4D97-AF65-F5344CB8AC3E}">
        <p14:creationId xmlns:p14="http://schemas.microsoft.com/office/powerpoint/2010/main" val="165171990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579" y="5181600"/>
            <a:ext cx="5486400" cy="12954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1999 State 5A Team Gold</a:t>
            </a:r>
            <a:br>
              <a:rPr lang="en-US" sz="2800" dirty="0"/>
            </a:br>
            <a:r>
              <a:rPr lang="en-US" sz="2800" dirty="0"/>
              <a:t>Abilene HS</a:t>
            </a:r>
            <a:br>
              <a:rPr lang="en-US" sz="2800" dirty="0"/>
            </a:br>
            <a:r>
              <a:rPr lang="en-US" sz="2800" dirty="0"/>
              <a:t>Coach Jo </a:t>
            </a:r>
            <a:r>
              <a:rPr lang="en-US" sz="2800" dirty="0" err="1"/>
              <a:t>Damron</a:t>
            </a:r>
            <a:endParaRPr lang="en-US" sz="2800" dirty="0"/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5BC22737-12F5-4AD8-959B-687C44D1254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3" t="20293" r="13545"/>
          <a:stretch/>
        </p:blipFill>
        <p:spPr>
          <a:xfrm>
            <a:off x="1533059" y="533400"/>
            <a:ext cx="5949440" cy="4340247"/>
          </a:xfrm>
        </p:spPr>
      </p:pic>
    </p:spTree>
    <p:extLst>
      <p:ext uri="{BB962C8B-B14F-4D97-AF65-F5344CB8AC3E}">
        <p14:creationId xmlns:p14="http://schemas.microsoft.com/office/powerpoint/2010/main" val="1169892837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2000 State Gold Medalists</a:t>
            </a:r>
          </a:p>
        </p:txBody>
      </p:sp>
      <p:pic>
        <p:nvPicPr>
          <p:cNvPr id="7" name="Content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5206C7D1-D9B9-4EEE-8122-C7F7BD87DB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0" t="25352" r="5613"/>
          <a:stretch/>
        </p:blipFill>
        <p:spPr>
          <a:xfrm>
            <a:off x="1143000" y="1752600"/>
            <a:ext cx="6761991" cy="4130402"/>
          </a:xfrm>
        </p:spPr>
      </p:pic>
    </p:spTree>
    <p:extLst>
      <p:ext uri="{BB962C8B-B14F-4D97-AF65-F5344CB8AC3E}">
        <p14:creationId xmlns:p14="http://schemas.microsoft.com/office/powerpoint/2010/main" val="2895089977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2000 State 1A Team Gold</a:t>
            </a:r>
            <a:br>
              <a:rPr lang="en-US" sz="2800" dirty="0"/>
            </a:br>
            <a:r>
              <a:rPr lang="en-US" sz="2800" dirty="0" err="1"/>
              <a:t>Lazbuddie</a:t>
            </a:r>
            <a:r>
              <a:rPr lang="en-US" sz="2800" dirty="0"/>
              <a:t> HS</a:t>
            </a:r>
            <a:br>
              <a:rPr lang="en-US" sz="2800" dirty="0"/>
            </a:br>
            <a:r>
              <a:rPr lang="en-US" sz="2800" dirty="0"/>
              <a:t>Coach </a:t>
            </a:r>
            <a:r>
              <a:rPr lang="en-US" sz="2800" dirty="0" err="1"/>
              <a:t>Marsella</a:t>
            </a:r>
            <a:r>
              <a:rPr lang="en-US" sz="2800" dirty="0"/>
              <a:t> Jennings</a:t>
            </a:r>
          </a:p>
        </p:txBody>
      </p:sp>
      <p:pic>
        <p:nvPicPr>
          <p:cNvPr id="7" name="Picture Placeholder 6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A04B52B9-3BA7-4D90-BCF1-8943D4C9A0E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8" t="25848" r="11712" b="1"/>
          <a:stretch/>
        </p:blipFill>
        <p:spPr>
          <a:xfrm>
            <a:off x="1631935" y="533400"/>
            <a:ext cx="5880129" cy="4059508"/>
          </a:xfrm>
        </p:spPr>
      </p:pic>
    </p:spTree>
    <p:extLst>
      <p:ext uri="{BB962C8B-B14F-4D97-AF65-F5344CB8AC3E}">
        <p14:creationId xmlns:p14="http://schemas.microsoft.com/office/powerpoint/2010/main" val="112395654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2000 State 2A Team Gold</a:t>
            </a:r>
            <a:br>
              <a:rPr lang="en-US" sz="2800" dirty="0"/>
            </a:br>
            <a:r>
              <a:rPr lang="en-US" sz="2800" dirty="0"/>
              <a:t>Rosebud-Lott HS</a:t>
            </a:r>
            <a:br>
              <a:rPr lang="en-US" sz="2800" dirty="0"/>
            </a:br>
            <a:r>
              <a:rPr lang="en-US" sz="2800" dirty="0"/>
              <a:t>Coach Alan Barkemeyer</a:t>
            </a:r>
          </a:p>
        </p:txBody>
      </p:sp>
      <p:pic>
        <p:nvPicPr>
          <p:cNvPr id="5" name="Picture Placeholder 4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2B41D3F9-E424-4438-A689-A5542AF2C5F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" r="53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1649491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2000 State 3A Team Gold</a:t>
            </a:r>
            <a:br>
              <a:rPr lang="en-US" sz="2800" dirty="0"/>
            </a:br>
            <a:r>
              <a:rPr lang="en-US" sz="2800" dirty="0"/>
              <a:t>Dalhart HS</a:t>
            </a:r>
            <a:br>
              <a:rPr lang="en-US" sz="2800" dirty="0"/>
            </a:br>
            <a:r>
              <a:rPr lang="en-US" sz="2800" dirty="0"/>
              <a:t>Coach Carole Farris</a:t>
            </a:r>
          </a:p>
        </p:txBody>
      </p:sp>
      <p:pic>
        <p:nvPicPr>
          <p:cNvPr id="5" name="Picture Placeholder 4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E5DF5EEE-99D5-41AA-B310-5C126669E2D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8" t="27701" r="16948"/>
          <a:stretch/>
        </p:blipFill>
        <p:spPr>
          <a:xfrm>
            <a:off x="1591812" y="533400"/>
            <a:ext cx="5648776" cy="4084024"/>
          </a:xfrm>
        </p:spPr>
      </p:pic>
    </p:spTree>
    <p:extLst>
      <p:ext uri="{BB962C8B-B14F-4D97-AF65-F5344CB8AC3E}">
        <p14:creationId xmlns:p14="http://schemas.microsoft.com/office/powerpoint/2010/main" val="291971944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2000 State 4A Team Gold</a:t>
            </a:r>
            <a:br>
              <a:rPr lang="en-US" sz="2800" dirty="0"/>
            </a:br>
            <a:r>
              <a:rPr lang="en-US" sz="2800" dirty="0"/>
              <a:t>Sulphur Springs HS</a:t>
            </a:r>
            <a:br>
              <a:rPr lang="en-US" sz="2800" dirty="0"/>
            </a:br>
            <a:r>
              <a:rPr lang="en-US" sz="2800" dirty="0"/>
              <a:t>Coach Medina Thurman</a:t>
            </a:r>
          </a:p>
        </p:txBody>
      </p:sp>
      <p:pic>
        <p:nvPicPr>
          <p:cNvPr id="5" name="Picture Placeholder 4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344AFA6D-7BA1-4532-973E-7C08D85302B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9" t="27701" r="18305"/>
          <a:stretch/>
        </p:blipFill>
        <p:spPr>
          <a:xfrm>
            <a:off x="1989020" y="533400"/>
            <a:ext cx="5092936" cy="4057844"/>
          </a:xfrm>
        </p:spPr>
      </p:pic>
    </p:spTree>
    <p:extLst>
      <p:ext uri="{BB962C8B-B14F-4D97-AF65-F5344CB8AC3E}">
        <p14:creationId xmlns:p14="http://schemas.microsoft.com/office/powerpoint/2010/main" val="58073035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2000 State 5A Team Gold</a:t>
            </a:r>
            <a:br>
              <a:rPr lang="en-US" sz="2800" dirty="0"/>
            </a:br>
            <a:r>
              <a:rPr lang="en-US" sz="2800" dirty="0"/>
              <a:t>Abilene HS</a:t>
            </a:r>
            <a:br>
              <a:rPr lang="en-US" sz="2800" dirty="0"/>
            </a:br>
            <a:r>
              <a:rPr lang="en-US" sz="2800" dirty="0"/>
              <a:t>Coach Jo </a:t>
            </a:r>
            <a:r>
              <a:rPr lang="en-US" sz="2800" dirty="0" err="1"/>
              <a:t>Damron</a:t>
            </a:r>
            <a:r>
              <a:rPr lang="en-US" sz="2800" dirty="0"/>
              <a:t> </a:t>
            </a:r>
          </a:p>
        </p:txBody>
      </p:sp>
      <p:pic>
        <p:nvPicPr>
          <p:cNvPr id="5" name="Picture Placeholder 4" descr="Two people standing in a room&#10;&#10;Description automatically generated">
            <a:extLst>
              <a:ext uri="{FF2B5EF4-FFF2-40B4-BE49-F238E27FC236}">
                <a16:creationId xmlns:a16="http://schemas.microsoft.com/office/drawing/2014/main" id="{055A3540-0C10-4A87-85D1-CE30B507652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6" t="23997" r="15816"/>
          <a:stretch/>
        </p:blipFill>
        <p:spPr>
          <a:xfrm>
            <a:off x="1811362" y="503880"/>
            <a:ext cx="5439617" cy="4293256"/>
          </a:xfrm>
        </p:spPr>
      </p:pic>
    </p:spTree>
    <p:extLst>
      <p:ext uri="{BB962C8B-B14F-4D97-AF65-F5344CB8AC3E}">
        <p14:creationId xmlns:p14="http://schemas.microsoft.com/office/powerpoint/2010/main" val="378271909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2001 State Gold Medalists</a:t>
            </a:r>
          </a:p>
        </p:txBody>
      </p:sp>
      <p:pic>
        <p:nvPicPr>
          <p:cNvPr id="11" name="Content Placeholder 10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6CC66D3-1625-41F1-BB57-37AD4A8D28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1" t="29618" r="11703"/>
          <a:stretch/>
        </p:blipFill>
        <p:spPr>
          <a:xfrm>
            <a:off x="1295400" y="1676400"/>
            <a:ext cx="6744345" cy="4261451"/>
          </a:xfrm>
        </p:spPr>
      </p:pic>
    </p:spTree>
    <p:extLst>
      <p:ext uri="{BB962C8B-B14F-4D97-AF65-F5344CB8AC3E}">
        <p14:creationId xmlns:p14="http://schemas.microsoft.com/office/powerpoint/2010/main" val="2837300942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2001 State 1A Team Gold</a:t>
            </a:r>
            <a:br>
              <a:rPr lang="en-US" sz="2800" dirty="0"/>
            </a:br>
            <a:r>
              <a:rPr lang="en-US" sz="2800" dirty="0" err="1"/>
              <a:t>Lazbuddie</a:t>
            </a:r>
            <a:r>
              <a:rPr lang="en-US" sz="2800" dirty="0"/>
              <a:t> HS</a:t>
            </a:r>
            <a:br>
              <a:rPr lang="en-US" sz="2800" dirty="0"/>
            </a:br>
            <a:r>
              <a:rPr lang="en-US" sz="2800" dirty="0"/>
              <a:t>Coach </a:t>
            </a:r>
            <a:r>
              <a:rPr lang="en-US" sz="2800" dirty="0" err="1"/>
              <a:t>Marsella</a:t>
            </a:r>
            <a:r>
              <a:rPr lang="en-US" sz="2800" dirty="0"/>
              <a:t> Jennings</a:t>
            </a:r>
          </a:p>
        </p:txBody>
      </p:sp>
      <p:pic>
        <p:nvPicPr>
          <p:cNvPr id="7" name="Picture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F6E79E67-5635-42E0-A199-DBA7B72C0FE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7" t="7330" r="13359"/>
          <a:stretch/>
        </p:blipFill>
        <p:spPr>
          <a:xfrm>
            <a:off x="1816533" y="304092"/>
            <a:ext cx="5301496" cy="4496508"/>
          </a:xfrm>
        </p:spPr>
      </p:pic>
    </p:spTree>
    <p:extLst>
      <p:ext uri="{BB962C8B-B14F-4D97-AF65-F5344CB8AC3E}">
        <p14:creationId xmlns:p14="http://schemas.microsoft.com/office/powerpoint/2010/main" val="275169456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2001 State 2A Team Gold</a:t>
            </a:r>
            <a:br>
              <a:rPr lang="en-US" sz="2800" dirty="0"/>
            </a:br>
            <a:r>
              <a:rPr lang="en-US" sz="2800" dirty="0"/>
              <a:t>Rosebud-Lott HS</a:t>
            </a:r>
            <a:br>
              <a:rPr lang="en-US" sz="2800" dirty="0"/>
            </a:br>
            <a:r>
              <a:rPr lang="en-US" sz="2800" dirty="0"/>
              <a:t>Coach Alan Barkemeyer</a:t>
            </a:r>
          </a:p>
        </p:txBody>
      </p:sp>
      <p:pic>
        <p:nvPicPr>
          <p:cNvPr id="5" name="Picture Placeholder 4" descr="A person standing in front of 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F7567F86-25E5-4964-8480-8D9E8BBB875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9" t="20293" r="13296"/>
          <a:stretch/>
        </p:blipFill>
        <p:spPr>
          <a:xfrm>
            <a:off x="1534277" y="516082"/>
            <a:ext cx="6075446" cy="4358177"/>
          </a:xfrm>
        </p:spPr>
      </p:pic>
    </p:spTree>
    <p:extLst>
      <p:ext uri="{BB962C8B-B14F-4D97-AF65-F5344CB8AC3E}">
        <p14:creationId xmlns:p14="http://schemas.microsoft.com/office/powerpoint/2010/main" val="445862997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2001 State 3A Team Gold</a:t>
            </a:r>
            <a:br>
              <a:rPr lang="en-US" sz="2800" dirty="0"/>
            </a:br>
            <a:r>
              <a:rPr lang="en-US" sz="2800" dirty="0"/>
              <a:t>Cameron: </a:t>
            </a:r>
            <a:r>
              <a:rPr lang="en-US" sz="2800" dirty="0" err="1"/>
              <a:t>Yoe</a:t>
            </a:r>
            <a:r>
              <a:rPr lang="en-US" sz="2800" dirty="0"/>
              <a:t> HS</a:t>
            </a:r>
            <a:br>
              <a:rPr lang="en-US" sz="2800" dirty="0"/>
            </a:br>
            <a:r>
              <a:rPr lang="en-US" sz="2800" dirty="0"/>
              <a:t>Coach Linda Morgan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CB5156B2-861A-4D6D-B037-584F7FD2A61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1" r="58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204914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2001 State 4A Team Gold</a:t>
            </a:r>
            <a:br>
              <a:rPr lang="en-US" sz="2800" dirty="0"/>
            </a:br>
            <a:r>
              <a:rPr lang="en-US" sz="2800" dirty="0"/>
              <a:t>Snyder HS</a:t>
            </a:r>
            <a:br>
              <a:rPr lang="en-US" sz="2800" dirty="0"/>
            </a:br>
            <a:r>
              <a:rPr lang="en-US" sz="2800" dirty="0"/>
              <a:t>Coach Phyllis Smith 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591FF667-EE3C-4A4C-A7F8-FDDE39B6D63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6" r="50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3072625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2001 State 5A Team Gold</a:t>
            </a:r>
            <a:br>
              <a:rPr lang="en-US" sz="2800" dirty="0"/>
            </a:br>
            <a:r>
              <a:rPr lang="en-US" sz="2800" dirty="0"/>
              <a:t>Abilene HS</a:t>
            </a:r>
            <a:br>
              <a:rPr lang="en-US" sz="2800" dirty="0"/>
            </a:br>
            <a:r>
              <a:rPr lang="en-US" sz="2800" dirty="0"/>
              <a:t>Coach Jo </a:t>
            </a:r>
            <a:r>
              <a:rPr lang="en-US" sz="2800" dirty="0" err="1"/>
              <a:t>Damron</a:t>
            </a:r>
            <a:endParaRPr lang="en-US" sz="2800" dirty="0"/>
          </a:p>
        </p:txBody>
      </p:sp>
      <p:pic>
        <p:nvPicPr>
          <p:cNvPr id="5" name="Picture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9374569-B64C-4241-BEE1-89A8B69F46A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1" t="16589" r="8193"/>
          <a:stretch/>
        </p:blipFill>
        <p:spPr>
          <a:xfrm>
            <a:off x="1319099" y="381000"/>
            <a:ext cx="6432778" cy="4324529"/>
          </a:xfrm>
        </p:spPr>
      </p:pic>
    </p:spTree>
    <p:extLst>
      <p:ext uri="{BB962C8B-B14F-4D97-AF65-F5344CB8AC3E}">
        <p14:creationId xmlns:p14="http://schemas.microsoft.com/office/powerpoint/2010/main" val="995122486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2002 State Gold Medalists</a:t>
            </a:r>
          </a:p>
        </p:txBody>
      </p:sp>
      <p:pic>
        <p:nvPicPr>
          <p:cNvPr id="7" name="Content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6A8621EF-D48A-4261-A526-45164506FA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8652" r="7191"/>
          <a:stretch/>
        </p:blipFill>
        <p:spPr>
          <a:xfrm>
            <a:off x="1524000" y="1524000"/>
            <a:ext cx="6249200" cy="4609360"/>
          </a:xfrm>
        </p:spPr>
      </p:pic>
    </p:spTree>
    <p:extLst>
      <p:ext uri="{BB962C8B-B14F-4D97-AF65-F5344CB8AC3E}">
        <p14:creationId xmlns:p14="http://schemas.microsoft.com/office/powerpoint/2010/main" val="3825225163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2002 State 1A Team Gold</a:t>
            </a:r>
            <a:br>
              <a:rPr lang="en-US" sz="2800" dirty="0"/>
            </a:br>
            <a:r>
              <a:rPr lang="en-US" sz="2800" dirty="0"/>
              <a:t> Trenton HS</a:t>
            </a:r>
            <a:br>
              <a:rPr lang="en-US" sz="2800" dirty="0"/>
            </a:br>
            <a:r>
              <a:rPr lang="en-US" sz="2800" dirty="0"/>
              <a:t>Coach Dortha </a:t>
            </a:r>
            <a:r>
              <a:rPr lang="en-US" sz="2800" dirty="0" err="1"/>
              <a:t>Rounsaville</a:t>
            </a:r>
            <a:r>
              <a:rPr lang="en-US" sz="2800" dirty="0"/>
              <a:t> </a:t>
            </a:r>
          </a:p>
        </p:txBody>
      </p:sp>
      <p:pic>
        <p:nvPicPr>
          <p:cNvPr id="7" name="Picture Placeholder 6" descr="A person standing in front of 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09687ACE-D20D-4A4D-B459-9161A005DD5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7" t="14738" r="20555"/>
          <a:stretch/>
        </p:blipFill>
        <p:spPr>
          <a:xfrm>
            <a:off x="1984465" y="381000"/>
            <a:ext cx="5102045" cy="4605971"/>
          </a:xfrm>
        </p:spPr>
      </p:pic>
    </p:spTree>
    <p:extLst>
      <p:ext uri="{BB962C8B-B14F-4D97-AF65-F5344CB8AC3E}">
        <p14:creationId xmlns:p14="http://schemas.microsoft.com/office/powerpoint/2010/main" val="3917544166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2002 State 2A Team Gold</a:t>
            </a:r>
            <a:br>
              <a:rPr lang="en-US" sz="2800" dirty="0"/>
            </a:br>
            <a:r>
              <a:rPr lang="en-US" sz="2800" dirty="0"/>
              <a:t> Rosebud-Lott HS</a:t>
            </a:r>
            <a:br>
              <a:rPr lang="en-US" sz="2800" dirty="0"/>
            </a:br>
            <a:r>
              <a:rPr lang="en-US" sz="2800" dirty="0"/>
              <a:t>Coach Alan Barkemeyer</a:t>
            </a:r>
          </a:p>
        </p:txBody>
      </p:sp>
      <p:pic>
        <p:nvPicPr>
          <p:cNvPr id="5" name="Picture Placeholder 4" descr="A person standing in front of 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974B4E66-57A9-44D3-B758-6F6562D57BD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1" t="14738" r="10607"/>
          <a:stretch/>
        </p:blipFill>
        <p:spPr>
          <a:xfrm>
            <a:off x="1295400" y="474533"/>
            <a:ext cx="6256064" cy="4364167"/>
          </a:xfrm>
        </p:spPr>
      </p:pic>
    </p:spTree>
    <p:extLst>
      <p:ext uri="{BB962C8B-B14F-4D97-AF65-F5344CB8AC3E}">
        <p14:creationId xmlns:p14="http://schemas.microsoft.com/office/powerpoint/2010/main" val="67614117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2002 State 3A Team Gold</a:t>
            </a:r>
            <a:br>
              <a:rPr lang="en-US" sz="2800" dirty="0"/>
            </a:br>
            <a:r>
              <a:rPr lang="en-US" sz="2800" dirty="0"/>
              <a:t> Giddings HS</a:t>
            </a:r>
            <a:br>
              <a:rPr lang="en-US" sz="2800" dirty="0"/>
            </a:br>
            <a:r>
              <a:rPr lang="en-US" sz="2800" dirty="0"/>
              <a:t>Coach (at left) Lisa Gaeke</a:t>
            </a:r>
          </a:p>
        </p:txBody>
      </p:sp>
      <p:pic>
        <p:nvPicPr>
          <p:cNvPr id="5" name="Picture Placeholder 4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03513A50-51E4-4159-AFFE-601CC839965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5" t="11034" r="20505"/>
          <a:stretch/>
        </p:blipFill>
        <p:spPr>
          <a:xfrm>
            <a:off x="2362200" y="304800"/>
            <a:ext cx="4109024" cy="4386745"/>
          </a:xfrm>
        </p:spPr>
      </p:pic>
    </p:spTree>
    <p:extLst>
      <p:ext uri="{BB962C8B-B14F-4D97-AF65-F5344CB8AC3E}">
        <p14:creationId xmlns:p14="http://schemas.microsoft.com/office/powerpoint/2010/main" val="164017139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2002 State 4A Team Gold</a:t>
            </a:r>
            <a:br>
              <a:rPr lang="en-US" sz="2800" dirty="0"/>
            </a:br>
            <a:r>
              <a:rPr lang="en-US" sz="2800" dirty="0"/>
              <a:t> Snyder HS</a:t>
            </a:r>
            <a:br>
              <a:rPr lang="en-US" sz="2800" dirty="0"/>
            </a:br>
            <a:r>
              <a:rPr lang="en-US" sz="2800" dirty="0"/>
              <a:t>Coach Phyllis Smith 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458A37D-F72E-4EE2-A65B-E29FFECE6EC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0" t="11034" r="17952"/>
          <a:stretch/>
        </p:blipFill>
        <p:spPr>
          <a:xfrm>
            <a:off x="1792288" y="311435"/>
            <a:ext cx="5232901" cy="4489165"/>
          </a:xfrm>
        </p:spPr>
      </p:pic>
    </p:spTree>
    <p:extLst>
      <p:ext uri="{BB962C8B-B14F-4D97-AF65-F5344CB8AC3E}">
        <p14:creationId xmlns:p14="http://schemas.microsoft.com/office/powerpoint/2010/main" val="308290666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2002 State 5A Team Gold</a:t>
            </a:r>
            <a:br>
              <a:rPr lang="en-US" sz="2800" dirty="0"/>
            </a:br>
            <a:r>
              <a:rPr lang="en-US" sz="2800" dirty="0"/>
              <a:t> Laredo: United HS</a:t>
            </a:r>
            <a:br>
              <a:rPr lang="en-US" sz="2800" dirty="0"/>
            </a:br>
            <a:r>
              <a:rPr lang="en-US" sz="2800" dirty="0"/>
              <a:t>Coach Sam Sanchez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BFD7BAC6-3D03-4EE2-A37A-89A939189EC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6" t="20293" r="17004"/>
          <a:stretch/>
        </p:blipFill>
        <p:spPr>
          <a:xfrm>
            <a:off x="1640034" y="533400"/>
            <a:ext cx="5790908" cy="4224507"/>
          </a:xfrm>
        </p:spPr>
      </p:pic>
    </p:spTree>
    <p:extLst>
      <p:ext uri="{BB962C8B-B14F-4D97-AF65-F5344CB8AC3E}">
        <p14:creationId xmlns:p14="http://schemas.microsoft.com/office/powerpoint/2010/main" val="133588353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2003 State Gold Medalists</a:t>
            </a:r>
          </a:p>
        </p:txBody>
      </p:sp>
      <p:pic>
        <p:nvPicPr>
          <p:cNvPr id="9" name="Content Placeholder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805C266-2562-4D91-B987-01EBEE1167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19187"/>
          <a:stretch/>
        </p:blipFill>
        <p:spPr>
          <a:xfrm>
            <a:off x="1058339" y="1752600"/>
            <a:ext cx="7027322" cy="3906665"/>
          </a:xfrm>
        </p:spPr>
      </p:pic>
    </p:spTree>
    <p:extLst>
      <p:ext uri="{BB962C8B-B14F-4D97-AF65-F5344CB8AC3E}">
        <p14:creationId xmlns:p14="http://schemas.microsoft.com/office/powerpoint/2010/main" val="3878342438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2003 State 1A Team Gold</a:t>
            </a:r>
            <a:br>
              <a:rPr lang="en-US" sz="2800" dirty="0"/>
            </a:br>
            <a:r>
              <a:rPr lang="en-US" sz="2800" dirty="0"/>
              <a:t>Trenton HS</a:t>
            </a:r>
            <a:br>
              <a:rPr lang="en-US" sz="2800" dirty="0"/>
            </a:br>
            <a:r>
              <a:rPr lang="en-US" sz="2800" dirty="0"/>
              <a:t>Coach Dortha </a:t>
            </a:r>
            <a:r>
              <a:rPr lang="en-US" sz="2800" dirty="0" err="1"/>
              <a:t>Rounsaville</a:t>
            </a:r>
            <a:endParaRPr lang="en-US" sz="2800" dirty="0"/>
          </a:p>
        </p:txBody>
      </p:sp>
      <p:pic>
        <p:nvPicPr>
          <p:cNvPr id="5" name="Picture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8A00E5A7-A872-402E-B940-066CC0278DA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9" t="16589" r="9149"/>
          <a:stretch/>
        </p:blipFill>
        <p:spPr>
          <a:xfrm>
            <a:off x="1458328" y="550778"/>
            <a:ext cx="6227343" cy="4249822"/>
          </a:xfrm>
        </p:spPr>
      </p:pic>
    </p:spTree>
    <p:extLst>
      <p:ext uri="{BB962C8B-B14F-4D97-AF65-F5344CB8AC3E}">
        <p14:creationId xmlns:p14="http://schemas.microsoft.com/office/powerpoint/2010/main" val="2212545070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2003 State 2A Team Gold</a:t>
            </a:r>
            <a:br>
              <a:rPr lang="en-US" sz="2800" dirty="0"/>
            </a:br>
            <a:r>
              <a:rPr lang="en-US" sz="2800" dirty="0"/>
              <a:t>Rosebud-Lott HS</a:t>
            </a:r>
            <a:br>
              <a:rPr lang="en-US" sz="2800" dirty="0"/>
            </a:br>
            <a:r>
              <a:rPr lang="en-US" sz="2800" dirty="0"/>
              <a:t>Coach Alan Barkemeyer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A184F7DE-FB55-43E5-AC93-931C60466CC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" t="22145" r="8247"/>
          <a:stretch/>
        </p:blipFill>
        <p:spPr>
          <a:xfrm>
            <a:off x="1198425" y="523009"/>
            <a:ext cx="6674126" cy="4126350"/>
          </a:xfrm>
        </p:spPr>
      </p:pic>
    </p:spTree>
    <p:extLst>
      <p:ext uri="{BB962C8B-B14F-4D97-AF65-F5344CB8AC3E}">
        <p14:creationId xmlns:p14="http://schemas.microsoft.com/office/powerpoint/2010/main" val="255200436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2003 State 3A Team Gold</a:t>
            </a:r>
            <a:br>
              <a:rPr lang="en-US" sz="2800" dirty="0"/>
            </a:br>
            <a:r>
              <a:rPr lang="en-US" sz="2800" dirty="0"/>
              <a:t>Cameron: </a:t>
            </a:r>
            <a:r>
              <a:rPr lang="en-US" sz="2800" dirty="0" err="1"/>
              <a:t>Yoe</a:t>
            </a:r>
            <a:r>
              <a:rPr lang="en-US" sz="2800" dirty="0"/>
              <a:t> HS</a:t>
            </a:r>
            <a:br>
              <a:rPr lang="en-US" sz="2800" dirty="0"/>
            </a:br>
            <a:r>
              <a:rPr lang="en-US" sz="2800" dirty="0"/>
              <a:t>Coach Linda Morgan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822DE02F-AD17-43AA-BDED-07F5CA5431E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8" t="25849" r="8161"/>
          <a:stretch/>
        </p:blipFill>
        <p:spPr>
          <a:xfrm>
            <a:off x="1389808" y="609600"/>
            <a:ext cx="6291359" cy="4063136"/>
          </a:xfrm>
        </p:spPr>
      </p:pic>
    </p:spTree>
    <p:extLst>
      <p:ext uri="{BB962C8B-B14F-4D97-AF65-F5344CB8AC3E}">
        <p14:creationId xmlns:p14="http://schemas.microsoft.com/office/powerpoint/2010/main" val="340654595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2003 State 4A Team Gold</a:t>
            </a:r>
            <a:br>
              <a:rPr lang="en-US" sz="2800" dirty="0"/>
            </a:br>
            <a:r>
              <a:rPr lang="en-US" sz="2800" dirty="0"/>
              <a:t>Brownwood HS</a:t>
            </a:r>
            <a:br>
              <a:rPr lang="en-US" sz="2800" dirty="0"/>
            </a:br>
            <a:r>
              <a:rPr lang="en-US" sz="2800" dirty="0"/>
              <a:t>Coach Ann Ellis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4725B4C2-7483-494C-94E2-0C372BFC686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3" t="23997" r="7017"/>
          <a:stretch/>
        </p:blipFill>
        <p:spPr>
          <a:xfrm>
            <a:off x="1623956" y="609600"/>
            <a:ext cx="5823064" cy="4050676"/>
          </a:xfrm>
        </p:spPr>
      </p:pic>
    </p:spTree>
    <p:extLst>
      <p:ext uri="{BB962C8B-B14F-4D97-AF65-F5344CB8AC3E}">
        <p14:creationId xmlns:p14="http://schemas.microsoft.com/office/powerpoint/2010/main" val="298784236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2003 State 5A Team Gold</a:t>
            </a:r>
            <a:br>
              <a:rPr lang="en-US" sz="2800" dirty="0"/>
            </a:br>
            <a:r>
              <a:rPr lang="en-US" sz="2800" dirty="0"/>
              <a:t>Southlake: Carrol HS</a:t>
            </a:r>
            <a:br>
              <a:rPr lang="en-US" sz="2800" dirty="0"/>
            </a:br>
            <a:r>
              <a:rPr lang="en-US" sz="2800" dirty="0"/>
              <a:t>Coach </a:t>
            </a:r>
            <a:r>
              <a:rPr lang="en-US" sz="2800" dirty="0" err="1"/>
              <a:t>Marsella</a:t>
            </a:r>
            <a:r>
              <a:rPr lang="en-US" sz="2800" dirty="0"/>
              <a:t> Jennings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B152CE8-3568-419D-A774-E090A88A0D4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3" t="16589" r="14241"/>
          <a:stretch/>
        </p:blipFill>
        <p:spPr>
          <a:xfrm>
            <a:off x="2077925" y="470102"/>
            <a:ext cx="4915125" cy="4340889"/>
          </a:xfrm>
        </p:spPr>
      </p:pic>
    </p:spTree>
    <p:extLst>
      <p:ext uri="{BB962C8B-B14F-4D97-AF65-F5344CB8AC3E}">
        <p14:creationId xmlns:p14="http://schemas.microsoft.com/office/powerpoint/2010/main" val="4219335526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2004 State Gold Medalists</a:t>
            </a:r>
          </a:p>
        </p:txBody>
      </p:sp>
      <p:pic>
        <p:nvPicPr>
          <p:cNvPr id="7" name="Content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09021663-F5D6-457E-8197-7226E132A2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6" t="23346" r="5482"/>
          <a:stretch/>
        </p:blipFill>
        <p:spPr>
          <a:xfrm>
            <a:off x="1295400" y="1752600"/>
            <a:ext cx="6675084" cy="4062697"/>
          </a:xfrm>
        </p:spPr>
      </p:pic>
    </p:spTree>
    <p:extLst>
      <p:ext uri="{BB962C8B-B14F-4D97-AF65-F5344CB8AC3E}">
        <p14:creationId xmlns:p14="http://schemas.microsoft.com/office/powerpoint/2010/main" val="2097495495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2004 State 4-Peat Medalist</a:t>
            </a:r>
          </a:p>
        </p:txBody>
      </p:sp>
      <p:pic>
        <p:nvPicPr>
          <p:cNvPr id="10" name="Content Placeholder 9" descr="A person standing in front of a window&#10;&#10;Description automatically generated">
            <a:extLst>
              <a:ext uri="{FF2B5EF4-FFF2-40B4-BE49-F238E27FC236}">
                <a16:creationId xmlns:a16="http://schemas.microsoft.com/office/drawing/2014/main" id="{E7DCEB3D-0BAA-4538-B7D7-8043095982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9" t="16642" r="33962"/>
          <a:stretch/>
        </p:blipFill>
        <p:spPr>
          <a:xfrm>
            <a:off x="5181600" y="1433358"/>
            <a:ext cx="2659960" cy="4859645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E2B3F8-25D5-4D46-A07C-34CCD78F48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504220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err="1"/>
              <a:t>Shawndee</a:t>
            </a:r>
            <a:r>
              <a:rPr lang="en-US" dirty="0"/>
              <a:t> Nichols from</a:t>
            </a:r>
          </a:p>
          <a:p>
            <a:pPr marL="0" indent="0" algn="ctr">
              <a:buNone/>
            </a:pPr>
            <a:r>
              <a:rPr lang="en-US" dirty="0"/>
              <a:t>1A </a:t>
            </a:r>
            <a:r>
              <a:rPr lang="en-US" dirty="0" err="1"/>
              <a:t>Lazbuddie</a:t>
            </a:r>
            <a:r>
              <a:rPr lang="en-US" dirty="0"/>
              <a:t> HS</a:t>
            </a:r>
          </a:p>
          <a:p>
            <a:pPr marL="0" indent="0" algn="ctr">
              <a:buNone/>
            </a:pPr>
            <a:endParaRPr lang="en-US" sz="1500" dirty="0"/>
          </a:p>
          <a:p>
            <a:pPr marL="0" indent="0" algn="ctr">
              <a:buNone/>
            </a:pPr>
            <a:r>
              <a:rPr lang="en-US" dirty="0"/>
              <a:t>Is One of Two People to</a:t>
            </a:r>
          </a:p>
          <a:p>
            <a:pPr marL="0" indent="0" algn="ctr">
              <a:buNone/>
            </a:pPr>
            <a:r>
              <a:rPr lang="en-US" dirty="0"/>
              <a:t>Place in the Top Three</a:t>
            </a:r>
          </a:p>
          <a:p>
            <a:pPr marL="0" indent="0" algn="ctr">
              <a:buNone/>
            </a:pPr>
            <a:r>
              <a:rPr lang="en-US" dirty="0"/>
              <a:t> at State Meet</a:t>
            </a:r>
          </a:p>
          <a:p>
            <a:pPr marL="0" indent="0" algn="ctr">
              <a:buNone/>
            </a:pPr>
            <a:r>
              <a:rPr lang="en-US" dirty="0"/>
              <a:t>All Four Years of </a:t>
            </a:r>
          </a:p>
          <a:p>
            <a:pPr marL="0" indent="0" algn="ctr">
              <a:buNone/>
            </a:pPr>
            <a:r>
              <a:rPr lang="en-US" dirty="0"/>
              <a:t>High School:</a:t>
            </a:r>
          </a:p>
          <a:p>
            <a:pPr marL="0" indent="0" algn="ctr">
              <a:buNone/>
            </a:pPr>
            <a:endParaRPr lang="en-US" sz="1300" dirty="0"/>
          </a:p>
          <a:p>
            <a:pPr marL="0" indent="0" algn="ctr">
              <a:buNone/>
            </a:pPr>
            <a:r>
              <a:rPr lang="en-US" dirty="0"/>
              <a:t>2001—Gold</a:t>
            </a:r>
          </a:p>
          <a:p>
            <a:pPr marL="0" indent="0" algn="ctr">
              <a:buNone/>
            </a:pPr>
            <a:r>
              <a:rPr lang="en-US" dirty="0"/>
              <a:t>2002—Bronze</a:t>
            </a:r>
          </a:p>
          <a:p>
            <a:pPr marL="0" indent="0" algn="ctr">
              <a:buNone/>
            </a:pPr>
            <a:r>
              <a:rPr lang="en-US" dirty="0"/>
              <a:t>2003—Silver</a:t>
            </a:r>
          </a:p>
          <a:p>
            <a:pPr marL="0" indent="0" algn="ctr">
              <a:buNone/>
            </a:pPr>
            <a:r>
              <a:rPr lang="en-US" dirty="0"/>
              <a:t>2004—Gold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407285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2004 State 1A Team Gold</a:t>
            </a:r>
            <a:br>
              <a:rPr lang="en-US" sz="2800" dirty="0"/>
            </a:br>
            <a:r>
              <a:rPr lang="en-US" sz="2800" dirty="0"/>
              <a:t>Trenton HS</a:t>
            </a:r>
            <a:br>
              <a:rPr lang="en-US" sz="2800" dirty="0"/>
            </a:br>
            <a:r>
              <a:rPr lang="en-US" sz="2800" dirty="0"/>
              <a:t>Coach Dortha </a:t>
            </a:r>
            <a:r>
              <a:rPr lang="en-US" sz="2800" dirty="0" err="1"/>
              <a:t>Rounsaville</a:t>
            </a:r>
            <a:endParaRPr lang="en-US" sz="2800" dirty="0"/>
          </a:p>
        </p:txBody>
      </p:sp>
      <p:pic>
        <p:nvPicPr>
          <p:cNvPr id="7" name="Picture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901193E-91DE-4051-8ECD-D9EA4910FF4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18442" r="12669"/>
          <a:stretch/>
        </p:blipFill>
        <p:spPr>
          <a:xfrm>
            <a:off x="1676400" y="502190"/>
            <a:ext cx="6148684" cy="4298410"/>
          </a:xfrm>
        </p:spPr>
      </p:pic>
    </p:spTree>
    <p:extLst>
      <p:ext uri="{BB962C8B-B14F-4D97-AF65-F5344CB8AC3E}">
        <p14:creationId xmlns:p14="http://schemas.microsoft.com/office/powerpoint/2010/main" val="1661663840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2004 State 2A Team Gold</a:t>
            </a:r>
            <a:br>
              <a:rPr lang="en-US" sz="2800" dirty="0"/>
            </a:br>
            <a:r>
              <a:rPr lang="en-US" sz="2800" dirty="0"/>
              <a:t>Rosebud-Lott HS</a:t>
            </a:r>
            <a:br>
              <a:rPr lang="en-US" sz="2800" dirty="0"/>
            </a:br>
            <a:r>
              <a:rPr lang="en-US" sz="2800" dirty="0"/>
              <a:t>Coach Alan Barkemeyer</a:t>
            </a:r>
          </a:p>
        </p:txBody>
      </p:sp>
      <p:pic>
        <p:nvPicPr>
          <p:cNvPr id="5" name="Picture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11CBE87-67D8-4DA8-91E8-6685690A356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2" t="11034" r="5963"/>
          <a:stretch/>
        </p:blipFill>
        <p:spPr>
          <a:xfrm>
            <a:off x="1388725" y="457200"/>
            <a:ext cx="6293525" cy="4477857"/>
          </a:xfrm>
        </p:spPr>
      </p:pic>
    </p:spTree>
    <p:extLst>
      <p:ext uri="{BB962C8B-B14F-4D97-AF65-F5344CB8AC3E}">
        <p14:creationId xmlns:p14="http://schemas.microsoft.com/office/powerpoint/2010/main" val="3012374779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2004 State 3A Team Gold</a:t>
            </a:r>
            <a:br>
              <a:rPr lang="en-US" sz="2800" dirty="0"/>
            </a:br>
            <a:r>
              <a:rPr lang="en-US" sz="2800" dirty="0" err="1"/>
              <a:t>Hamshire</a:t>
            </a:r>
            <a:r>
              <a:rPr lang="en-US" sz="2800" dirty="0"/>
              <a:t>-Fannett HS</a:t>
            </a:r>
            <a:br>
              <a:rPr lang="en-US" sz="2800" dirty="0"/>
            </a:br>
            <a:r>
              <a:rPr lang="en-US" sz="2800" dirty="0"/>
              <a:t>Coach Janice Chesson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DC106CDA-0A1D-4BF9-9F95-43CEB4CC8AE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0" t="7330" r="2455"/>
          <a:stretch/>
        </p:blipFill>
        <p:spPr>
          <a:xfrm>
            <a:off x="1588423" y="504062"/>
            <a:ext cx="5967154" cy="4327711"/>
          </a:xfrm>
        </p:spPr>
      </p:pic>
    </p:spTree>
    <p:extLst>
      <p:ext uri="{BB962C8B-B14F-4D97-AF65-F5344CB8AC3E}">
        <p14:creationId xmlns:p14="http://schemas.microsoft.com/office/powerpoint/2010/main" val="32428262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2004 State 4A Team Gold</a:t>
            </a:r>
            <a:br>
              <a:rPr lang="en-US" sz="2800" dirty="0"/>
            </a:br>
            <a:r>
              <a:rPr lang="en-US" sz="2800" dirty="0"/>
              <a:t>Cleburne HS</a:t>
            </a:r>
            <a:br>
              <a:rPr lang="en-US" sz="2800" dirty="0"/>
            </a:br>
            <a:r>
              <a:rPr lang="en-US" sz="2800" dirty="0"/>
              <a:t>Coach Jo </a:t>
            </a:r>
            <a:r>
              <a:rPr lang="en-US" sz="2800" dirty="0" err="1"/>
              <a:t>Damron</a:t>
            </a:r>
            <a:endParaRPr lang="en-US" sz="2800" dirty="0"/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57F4D016-AB6A-490E-9C72-688C0257619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" t="11034" r="2338"/>
          <a:stretch/>
        </p:blipFill>
        <p:spPr>
          <a:xfrm>
            <a:off x="1066800" y="568036"/>
            <a:ext cx="6644066" cy="3940578"/>
          </a:xfrm>
        </p:spPr>
      </p:pic>
    </p:spTree>
    <p:extLst>
      <p:ext uri="{BB962C8B-B14F-4D97-AF65-F5344CB8AC3E}">
        <p14:creationId xmlns:p14="http://schemas.microsoft.com/office/powerpoint/2010/main" val="1980313701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2004 State 5A Team Gold</a:t>
            </a:r>
            <a:br>
              <a:rPr lang="en-US" sz="2800" dirty="0"/>
            </a:br>
            <a:r>
              <a:rPr lang="en-US" sz="2800" dirty="0"/>
              <a:t>Southlake: Carroll HS</a:t>
            </a:r>
            <a:br>
              <a:rPr lang="en-US" sz="2800" dirty="0"/>
            </a:br>
            <a:r>
              <a:rPr lang="en-US" sz="2800" dirty="0"/>
              <a:t>Coach </a:t>
            </a:r>
            <a:r>
              <a:rPr lang="en-US" sz="2800" dirty="0" err="1"/>
              <a:t>Marsella</a:t>
            </a:r>
            <a:r>
              <a:rPr lang="en-US" sz="2800" dirty="0"/>
              <a:t> Jennings</a:t>
            </a:r>
          </a:p>
        </p:txBody>
      </p:sp>
      <p:pic>
        <p:nvPicPr>
          <p:cNvPr id="5" name="Picture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0C03ED3-5CFC-48CF-AEA6-100F34BF64C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9" t="16589" r="7735"/>
          <a:stretch/>
        </p:blipFill>
        <p:spPr>
          <a:xfrm>
            <a:off x="1589944" y="536554"/>
            <a:ext cx="5964111" cy="4264046"/>
          </a:xfrm>
        </p:spPr>
      </p:pic>
    </p:spTree>
    <p:extLst>
      <p:ext uri="{BB962C8B-B14F-4D97-AF65-F5344CB8AC3E}">
        <p14:creationId xmlns:p14="http://schemas.microsoft.com/office/powerpoint/2010/main" val="309541268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2005 State Gold Medalists</a:t>
            </a:r>
          </a:p>
        </p:txBody>
      </p:sp>
      <p:pic>
        <p:nvPicPr>
          <p:cNvPr id="9" name="Content Placeholder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8882998C-C4BB-4914-A659-6ABEF79943C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0" t="8782" r="15095" b="1479"/>
          <a:stretch/>
        </p:blipFill>
        <p:spPr>
          <a:xfrm>
            <a:off x="1447800" y="1904994"/>
            <a:ext cx="4411278" cy="3619549"/>
          </a:xfrm>
        </p:spPr>
      </p:pic>
      <p:pic>
        <p:nvPicPr>
          <p:cNvPr id="11" name="Content Placeholder 10" descr="A person in a suit standing in front of a building&#10;&#10;Description automatically generated">
            <a:extLst>
              <a:ext uri="{FF2B5EF4-FFF2-40B4-BE49-F238E27FC236}">
                <a16:creationId xmlns:a16="http://schemas.microsoft.com/office/drawing/2014/main" id="{3A3B32C1-3B81-4037-B18D-DFBC43E727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8" t="33230" r="21847" b="32091"/>
          <a:stretch/>
        </p:blipFill>
        <p:spPr>
          <a:xfrm>
            <a:off x="6019800" y="1904993"/>
            <a:ext cx="1905000" cy="3619549"/>
          </a:xfrm>
        </p:spPr>
      </p:pic>
    </p:spTree>
    <p:extLst>
      <p:ext uri="{BB962C8B-B14F-4D97-AF65-F5344CB8AC3E}">
        <p14:creationId xmlns:p14="http://schemas.microsoft.com/office/powerpoint/2010/main" val="691608096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2005 State 1A Team Gold</a:t>
            </a:r>
            <a:br>
              <a:rPr lang="en-US" sz="2800" dirty="0"/>
            </a:br>
            <a:r>
              <a:rPr lang="en-US" sz="2800" dirty="0"/>
              <a:t> Trenton HS</a:t>
            </a:r>
            <a:br>
              <a:rPr lang="en-US" sz="2800" dirty="0"/>
            </a:br>
            <a:r>
              <a:rPr lang="en-US" sz="2800" dirty="0"/>
              <a:t>Coach Dortha </a:t>
            </a:r>
            <a:r>
              <a:rPr lang="en-US" sz="2800" dirty="0" err="1"/>
              <a:t>Rounsaville</a:t>
            </a:r>
            <a:r>
              <a:rPr lang="en-US" sz="2800" dirty="0"/>
              <a:t> 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3054BEF0-C936-4430-9B8C-2138B2310F7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0" t="14737" r="15734"/>
          <a:stretch/>
        </p:blipFill>
        <p:spPr>
          <a:xfrm>
            <a:off x="1482986" y="350076"/>
            <a:ext cx="5896435" cy="4450524"/>
          </a:xfrm>
        </p:spPr>
      </p:pic>
    </p:spTree>
    <p:extLst>
      <p:ext uri="{BB962C8B-B14F-4D97-AF65-F5344CB8AC3E}">
        <p14:creationId xmlns:p14="http://schemas.microsoft.com/office/powerpoint/2010/main" val="1463991033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2005 State 2A Team Gold</a:t>
            </a:r>
            <a:br>
              <a:rPr lang="en-US" sz="2800" dirty="0"/>
            </a:br>
            <a:r>
              <a:rPr lang="en-US" sz="2800" dirty="0"/>
              <a:t> Rosebud-Lott HS</a:t>
            </a:r>
            <a:br>
              <a:rPr lang="en-US" sz="2800" dirty="0"/>
            </a:br>
            <a:r>
              <a:rPr lang="en-US" sz="2800" dirty="0"/>
              <a:t>Coach Alan Barkemeyer</a:t>
            </a:r>
          </a:p>
        </p:txBody>
      </p:sp>
      <p:pic>
        <p:nvPicPr>
          <p:cNvPr id="5" name="Picture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D706F5F-25DC-4CB0-8EFE-BF616A2E461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12886" r="9903"/>
          <a:stretch/>
        </p:blipFill>
        <p:spPr>
          <a:xfrm>
            <a:off x="1363601" y="392539"/>
            <a:ext cx="6416797" cy="4408061"/>
          </a:xfrm>
        </p:spPr>
      </p:pic>
    </p:spTree>
    <p:extLst>
      <p:ext uri="{BB962C8B-B14F-4D97-AF65-F5344CB8AC3E}">
        <p14:creationId xmlns:p14="http://schemas.microsoft.com/office/powerpoint/2010/main" val="87024870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2005 State 3A Team Gold</a:t>
            </a:r>
            <a:br>
              <a:rPr lang="en-US" sz="2800" dirty="0"/>
            </a:br>
            <a:r>
              <a:rPr lang="en-US" sz="2800" dirty="0"/>
              <a:t> Dalhart HS</a:t>
            </a:r>
            <a:br>
              <a:rPr lang="en-US" sz="2800" dirty="0"/>
            </a:br>
            <a:r>
              <a:rPr lang="en-US" sz="2800" dirty="0"/>
              <a:t>Coach Carole Farris 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972A220C-D6EF-4767-A479-82423A05E1D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5" t="12886" r="5221"/>
          <a:stretch/>
        </p:blipFill>
        <p:spPr>
          <a:xfrm>
            <a:off x="1524000" y="484133"/>
            <a:ext cx="6420000" cy="4344176"/>
          </a:xfrm>
        </p:spPr>
      </p:pic>
    </p:spTree>
    <p:extLst>
      <p:ext uri="{BB962C8B-B14F-4D97-AF65-F5344CB8AC3E}">
        <p14:creationId xmlns:p14="http://schemas.microsoft.com/office/powerpoint/2010/main" val="33305534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2005 State 4A Team Gold</a:t>
            </a:r>
            <a:br>
              <a:rPr lang="en-US" sz="2800" dirty="0"/>
            </a:br>
            <a:r>
              <a:rPr lang="en-US" sz="2800" dirty="0"/>
              <a:t>Brownwood HS</a:t>
            </a:r>
            <a:br>
              <a:rPr lang="en-US" sz="2800" dirty="0"/>
            </a:br>
            <a:r>
              <a:rPr lang="en-US" sz="2800" dirty="0"/>
              <a:t>Coach Ann Ellis</a:t>
            </a:r>
          </a:p>
        </p:txBody>
      </p:sp>
      <p:pic>
        <p:nvPicPr>
          <p:cNvPr id="5" name="Picture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8258DF0-E97E-4F31-9209-ECFAC75E940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6" r="2112" b="266"/>
          <a:stretch/>
        </p:blipFill>
        <p:spPr>
          <a:xfrm>
            <a:off x="1290794" y="381000"/>
            <a:ext cx="6489387" cy="4147212"/>
          </a:xfrm>
        </p:spPr>
      </p:pic>
    </p:spTree>
    <p:extLst>
      <p:ext uri="{BB962C8B-B14F-4D97-AF65-F5344CB8AC3E}">
        <p14:creationId xmlns:p14="http://schemas.microsoft.com/office/powerpoint/2010/main" val="292192467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2005 State 5A Team Gold</a:t>
            </a:r>
            <a:br>
              <a:rPr lang="en-US" sz="2800" dirty="0"/>
            </a:br>
            <a:r>
              <a:rPr lang="en-US" sz="2800" dirty="0"/>
              <a:t> Keller HS</a:t>
            </a:r>
            <a:br>
              <a:rPr lang="en-US" sz="2800" dirty="0"/>
            </a:br>
            <a:r>
              <a:rPr lang="en-US" sz="2800" dirty="0"/>
              <a:t>Coach </a:t>
            </a:r>
            <a:r>
              <a:rPr lang="en-US" sz="2800" dirty="0" err="1"/>
              <a:t>Marsella</a:t>
            </a:r>
            <a:r>
              <a:rPr lang="en-US" sz="2800" dirty="0"/>
              <a:t> Jennings </a:t>
            </a:r>
          </a:p>
        </p:txBody>
      </p:sp>
      <p:pic>
        <p:nvPicPr>
          <p:cNvPr id="7" name="Picture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24DD2CA-46DB-4F8A-A4B3-ADF05FD9D2D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" t="5478" r="5779"/>
          <a:stretch/>
        </p:blipFill>
        <p:spPr>
          <a:xfrm>
            <a:off x="1295400" y="457200"/>
            <a:ext cx="6260012" cy="4175650"/>
          </a:xfrm>
        </p:spPr>
      </p:pic>
    </p:spTree>
    <p:extLst>
      <p:ext uri="{BB962C8B-B14F-4D97-AF65-F5344CB8AC3E}">
        <p14:creationId xmlns:p14="http://schemas.microsoft.com/office/powerpoint/2010/main" val="1860653911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2006 State Gold Medalists</a:t>
            </a:r>
          </a:p>
        </p:txBody>
      </p:sp>
      <p:pic>
        <p:nvPicPr>
          <p:cNvPr id="7" name="Content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C249219-3EE9-4076-A771-8D53FEB41E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9" t="17173" r="4703"/>
          <a:stretch/>
        </p:blipFill>
        <p:spPr>
          <a:xfrm>
            <a:off x="1016141" y="1438420"/>
            <a:ext cx="7111718" cy="4617724"/>
          </a:xfrm>
        </p:spPr>
      </p:pic>
    </p:spTree>
    <p:extLst>
      <p:ext uri="{BB962C8B-B14F-4D97-AF65-F5344CB8AC3E}">
        <p14:creationId xmlns:p14="http://schemas.microsoft.com/office/powerpoint/2010/main" val="1666084378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01000" cy="116205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State Perfect Score #5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endParaRPr lang="en-US" sz="2400" dirty="0"/>
          </a:p>
          <a:p>
            <a:pPr algn="ctr"/>
            <a:r>
              <a:rPr lang="en-US" sz="2400" dirty="0"/>
              <a:t>Taylor Thornton</a:t>
            </a:r>
          </a:p>
          <a:p>
            <a:pPr algn="ctr"/>
            <a:r>
              <a:rPr lang="en-US" sz="2400" dirty="0"/>
              <a:t>2A Rosebud-Lott HS</a:t>
            </a:r>
          </a:p>
          <a:p>
            <a:endParaRPr lang="en-US" sz="2400" dirty="0"/>
          </a:p>
          <a:p>
            <a:pPr algn="ctr"/>
            <a:r>
              <a:rPr lang="en-US" sz="2400" dirty="0"/>
              <a:t>From 1987</a:t>
            </a:r>
          </a:p>
          <a:p>
            <a:pPr algn="ctr"/>
            <a:r>
              <a:rPr lang="en-US" sz="2400" dirty="0"/>
              <a:t>through 2006,</a:t>
            </a:r>
          </a:p>
          <a:p>
            <a:pPr algn="ctr"/>
            <a:r>
              <a:rPr lang="en-US" sz="2400" dirty="0"/>
              <a:t> there have been only FIVE</a:t>
            </a:r>
          </a:p>
          <a:p>
            <a:pPr algn="ctr"/>
            <a:r>
              <a:rPr lang="en-US" sz="2400" dirty="0"/>
              <a:t>perfect scores at </a:t>
            </a:r>
          </a:p>
          <a:p>
            <a:pPr algn="ctr"/>
            <a:r>
              <a:rPr lang="en-US" sz="2400" dirty="0"/>
              <a:t>State Meet! </a:t>
            </a:r>
          </a:p>
          <a:p>
            <a:endParaRPr lang="en-US" sz="2400" dirty="0"/>
          </a:p>
        </p:txBody>
      </p:sp>
      <p:pic>
        <p:nvPicPr>
          <p:cNvPr id="8" name="Content Placeholder 7" descr="A person holding a sign posing for the camera&#10;&#10;Description automatically generated">
            <a:extLst>
              <a:ext uri="{FF2B5EF4-FFF2-40B4-BE49-F238E27FC236}">
                <a16:creationId xmlns:a16="http://schemas.microsoft.com/office/drawing/2014/main" id="{7D1A1897-6F12-4FBC-8A4B-D5929C7FD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90" b="26553"/>
          <a:stretch/>
        </p:blipFill>
        <p:spPr>
          <a:xfrm>
            <a:off x="4572000" y="1600200"/>
            <a:ext cx="3199327" cy="4772822"/>
          </a:xfrm>
        </p:spPr>
      </p:pic>
    </p:spTree>
    <p:extLst>
      <p:ext uri="{BB962C8B-B14F-4D97-AF65-F5344CB8AC3E}">
        <p14:creationId xmlns:p14="http://schemas.microsoft.com/office/powerpoint/2010/main" val="719948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2006 State 4-Peat Medalist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E2B3F8-25D5-4D46-A07C-34CCD78F48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504220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Kerry </a:t>
            </a:r>
            <a:r>
              <a:rPr lang="en-US" dirty="0" err="1"/>
              <a:t>Karaffa</a:t>
            </a:r>
            <a:r>
              <a:rPr lang="en-US" dirty="0"/>
              <a:t> from</a:t>
            </a:r>
          </a:p>
          <a:p>
            <a:pPr marL="0" indent="0" algn="ctr">
              <a:buNone/>
            </a:pPr>
            <a:r>
              <a:rPr lang="en-US" dirty="0"/>
              <a:t>1A Trenton HS</a:t>
            </a:r>
          </a:p>
          <a:p>
            <a:pPr marL="0" indent="0" algn="ctr">
              <a:buNone/>
            </a:pPr>
            <a:endParaRPr lang="en-US" sz="1500" dirty="0"/>
          </a:p>
          <a:p>
            <a:pPr marL="0" indent="0" algn="ctr">
              <a:buNone/>
            </a:pPr>
            <a:r>
              <a:rPr lang="en-US" dirty="0"/>
              <a:t>Is One of Two People to</a:t>
            </a:r>
          </a:p>
          <a:p>
            <a:pPr marL="0" indent="0" algn="ctr">
              <a:buNone/>
            </a:pPr>
            <a:r>
              <a:rPr lang="en-US" dirty="0"/>
              <a:t>Place in the Top Three</a:t>
            </a:r>
          </a:p>
          <a:p>
            <a:pPr marL="0" indent="0" algn="ctr">
              <a:buNone/>
            </a:pPr>
            <a:r>
              <a:rPr lang="en-US" dirty="0"/>
              <a:t> at State Meet</a:t>
            </a:r>
          </a:p>
          <a:p>
            <a:pPr marL="0" indent="0" algn="ctr">
              <a:buNone/>
            </a:pPr>
            <a:r>
              <a:rPr lang="en-US" dirty="0"/>
              <a:t>All Four Years of </a:t>
            </a:r>
          </a:p>
          <a:p>
            <a:pPr marL="0" indent="0" algn="ctr">
              <a:buNone/>
            </a:pPr>
            <a:r>
              <a:rPr lang="en-US" dirty="0"/>
              <a:t>High School:</a:t>
            </a:r>
          </a:p>
          <a:p>
            <a:pPr marL="0" indent="0" algn="ctr">
              <a:buNone/>
            </a:pPr>
            <a:endParaRPr lang="en-US" sz="1300" dirty="0"/>
          </a:p>
          <a:p>
            <a:pPr marL="0" indent="0" algn="ctr">
              <a:buNone/>
            </a:pPr>
            <a:r>
              <a:rPr lang="en-US" dirty="0"/>
              <a:t>2003—Bronze</a:t>
            </a:r>
          </a:p>
          <a:p>
            <a:pPr marL="0" indent="0" algn="ctr">
              <a:buNone/>
            </a:pPr>
            <a:r>
              <a:rPr lang="en-US" dirty="0"/>
              <a:t>2004—Silver</a:t>
            </a:r>
          </a:p>
          <a:p>
            <a:pPr marL="0" indent="0" algn="ctr">
              <a:buNone/>
            </a:pPr>
            <a:r>
              <a:rPr lang="en-US" dirty="0"/>
              <a:t>2005—Silver</a:t>
            </a:r>
          </a:p>
          <a:p>
            <a:pPr marL="0" indent="0" algn="ctr">
              <a:buNone/>
            </a:pPr>
            <a:r>
              <a:rPr lang="en-US" dirty="0"/>
              <a:t>2006—Bronze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6" name="Content Placeholder 5" descr="Two people posing for a photo&#10;&#10;Description automatically generated">
            <a:extLst>
              <a:ext uri="{FF2B5EF4-FFF2-40B4-BE49-F238E27FC236}">
                <a16:creationId xmlns:a16="http://schemas.microsoft.com/office/drawing/2014/main" id="{1DC260FC-0862-4E40-A618-F09F6AE230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3" t="11281" r="35849"/>
          <a:stretch/>
        </p:blipFill>
        <p:spPr>
          <a:xfrm>
            <a:off x="5605757" y="1417638"/>
            <a:ext cx="2040357" cy="4926214"/>
          </a:xfrm>
        </p:spPr>
      </p:pic>
    </p:spTree>
    <p:extLst>
      <p:ext uri="{BB962C8B-B14F-4D97-AF65-F5344CB8AC3E}">
        <p14:creationId xmlns:p14="http://schemas.microsoft.com/office/powerpoint/2010/main" val="1720389390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2006 State 1A Team Gold</a:t>
            </a:r>
            <a:br>
              <a:rPr lang="en-US" sz="2800" dirty="0"/>
            </a:br>
            <a:r>
              <a:rPr lang="en-US" sz="2800" dirty="0"/>
              <a:t>  Trenton HS</a:t>
            </a:r>
            <a:br>
              <a:rPr lang="en-US" sz="2800" dirty="0"/>
            </a:br>
            <a:r>
              <a:rPr lang="en-US" sz="2800" dirty="0"/>
              <a:t>Coach Dortha </a:t>
            </a:r>
            <a:r>
              <a:rPr lang="en-US" sz="2800" dirty="0" err="1"/>
              <a:t>Rounsaville</a:t>
            </a:r>
            <a:r>
              <a:rPr lang="en-US" sz="2800" dirty="0"/>
              <a:t> </a:t>
            </a:r>
          </a:p>
        </p:txBody>
      </p:sp>
      <p:pic>
        <p:nvPicPr>
          <p:cNvPr id="6" name="Picture Placeholder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0EAD2119-8959-41A1-9259-E8D488658A1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t="18442" r="5612"/>
          <a:stretch/>
        </p:blipFill>
        <p:spPr>
          <a:xfrm>
            <a:off x="1295400" y="519640"/>
            <a:ext cx="6322419" cy="4249787"/>
          </a:xfrm>
        </p:spPr>
      </p:pic>
    </p:spTree>
    <p:extLst>
      <p:ext uri="{BB962C8B-B14F-4D97-AF65-F5344CB8AC3E}">
        <p14:creationId xmlns:p14="http://schemas.microsoft.com/office/powerpoint/2010/main" val="3229865700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2006 State 2A Team Gold</a:t>
            </a:r>
            <a:br>
              <a:rPr lang="en-US" sz="2800" dirty="0"/>
            </a:br>
            <a:r>
              <a:rPr lang="en-US" sz="2800" dirty="0"/>
              <a:t>  Rosebud-Lott HS</a:t>
            </a:r>
            <a:br>
              <a:rPr lang="en-US" sz="2800" dirty="0"/>
            </a:br>
            <a:r>
              <a:rPr lang="en-US" sz="2800" dirty="0"/>
              <a:t>Coach Alan Barkemeyer</a:t>
            </a:r>
          </a:p>
        </p:txBody>
      </p:sp>
      <p:pic>
        <p:nvPicPr>
          <p:cNvPr id="5" name="Picture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02A34E71-EC35-43A3-B48C-206CFEE34E4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9" t="25849" r="11153"/>
          <a:stretch/>
        </p:blipFill>
        <p:spPr>
          <a:xfrm>
            <a:off x="1414958" y="561109"/>
            <a:ext cx="6241059" cy="4096698"/>
          </a:xfrm>
        </p:spPr>
      </p:pic>
    </p:spTree>
    <p:extLst>
      <p:ext uri="{BB962C8B-B14F-4D97-AF65-F5344CB8AC3E}">
        <p14:creationId xmlns:p14="http://schemas.microsoft.com/office/powerpoint/2010/main" val="40326874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2006 State 3A Team Gold</a:t>
            </a:r>
            <a:br>
              <a:rPr lang="en-US" sz="2800" dirty="0"/>
            </a:br>
            <a:r>
              <a:rPr lang="en-US" sz="2800" dirty="0"/>
              <a:t>  Dalhart HS</a:t>
            </a:r>
            <a:br>
              <a:rPr lang="en-US" sz="2800" dirty="0"/>
            </a:br>
            <a:r>
              <a:rPr lang="en-US" sz="2800" dirty="0"/>
              <a:t>Coach Carole Farris  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F38B084-67C9-4AD3-8EE6-EC062CE276F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" t="20293" r="7611"/>
          <a:stretch/>
        </p:blipFill>
        <p:spPr>
          <a:xfrm>
            <a:off x="1227326" y="533400"/>
            <a:ext cx="6616324" cy="4127280"/>
          </a:xfrm>
        </p:spPr>
      </p:pic>
    </p:spTree>
    <p:extLst>
      <p:ext uri="{BB962C8B-B14F-4D97-AF65-F5344CB8AC3E}">
        <p14:creationId xmlns:p14="http://schemas.microsoft.com/office/powerpoint/2010/main" val="207251709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2006 State 4A Team Gold</a:t>
            </a:r>
            <a:br>
              <a:rPr lang="en-US" sz="2800" dirty="0"/>
            </a:br>
            <a:r>
              <a:rPr lang="en-US" sz="2800" dirty="0"/>
              <a:t>Brownwood HS</a:t>
            </a:r>
            <a:br>
              <a:rPr lang="en-US" sz="2800" dirty="0"/>
            </a:br>
            <a:r>
              <a:rPr lang="en-US" sz="2800" dirty="0"/>
              <a:t>Coach Ann Ellis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9DB3827F-DE33-456A-B495-59407AA5259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5" b="374"/>
          <a:stretch/>
        </p:blipFill>
        <p:spPr>
          <a:xfrm>
            <a:off x="1306632" y="443053"/>
            <a:ext cx="6530736" cy="4357547"/>
          </a:xfrm>
        </p:spPr>
      </p:pic>
    </p:spTree>
    <p:extLst>
      <p:ext uri="{BB962C8B-B14F-4D97-AF65-F5344CB8AC3E}">
        <p14:creationId xmlns:p14="http://schemas.microsoft.com/office/powerpoint/2010/main" val="226948206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2006 State 5A Team Gold</a:t>
            </a:r>
            <a:br>
              <a:rPr lang="en-US" sz="2800" dirty="0"/>
            </a:br>
            <a:r>
              <a:rPr lang="en-US" sz="2800" dirty="0"/>
              <a:t> Keller HS</a:t>
            </a:r>
            <a:br>
              <a:rPr lang="en-US" sz="2800" dirty="0"/>
            </a:br>
            <a:r>
              <a:rPr lang="en-US" sz="2800" dirty="0"/>
              <a:t>Coach </a:t>
            </a:r>
            <a:r>
              <a:rPr lang="en-US" sz="2800" dirty="0" err="1"/>
              <a:t>Marsella</a:t>
            </a:r>
            <a:r>
              <a:rPr lang="en-US" sz="2800" dirty="0"/>
              <a:t> Jennings  </a:t>
            </a:r>
          </a:p>
        </p:txBody>
      </p:sp>
      <p:pic>
        <p:nvPicPr>
          <p:cNvPr id="5" name="Picture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41C7005-4F6D-48BC-B409-39F7BF7E479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7" t="18442" r="8754"/>
          <a:stretch/>
        </p:blipFill>
        <p:spPr>
          <a:xfrm>
            <a:off x="1603633" y="304800"/>
            <a:ext cx="5936733" cy="4357699"/>
          </a:xfrm>
        </p:spPr>
      </p:pic>
    </p:spTree>
    <p:extLst>
      <p:ext uri="{BB962C8B-B14F-4D97-AF65-F5344CB8AC3E}">
        <p14:creationId xmlns:p14="http://schemas.microsoft.com/office/powerpoint/2010/main" val="2884232453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2007 State Gold Medalists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55" y="1219200"/>
            <a:ext cx="6700489" cy="4906963"/>
          </a:xfrm>
        </p:spPr>
      </p:pic>
    </p:spTree>
    <p:extLst>
      <p:ext uri="{BB962C8B-B14F-4D97-AF65-F5344CB8AC3E}">
        <p14:creationId xmlns:p14="http://schemas.microsoft.com/office/powerpoint/2010/main" val="613464819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2007 State 1A Team Gold</a:t>
            </a:r>
            <a:br>
              <a:rPr lang="en-US" sz="2800" dirty="0"/>
            </a:br>
            <a:r>
              <a:rPr lang="en-US" sz="2800" dirty="0"/>
              <a:t>Trenton</a:t>
            </a:r>
            <a:br>
              <a:rPr lang="en-US" sz="2800" dirty="0"/>
            </a:br>
            <a:r>
              <a:rPr lang="en-US" sz="2800" dirty="0"/>
              <a:t>Coach Shannon Meyer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" r="49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15302327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2007 State 2A Team Gold</a:t>
            </a:r>
            <a:br>
              <a:rPr lang="en-US" sz="2800" dirty="0"/>
            </a:br>
            <a:r>
              <a:rPr lang="en-US" sz="2800" dirty="0"/>
              <a:t>Tuscola: Jim Ned HS</a:t>
            </a:r>
            <a:br>
              <a:rPr lang="en-US" sz="2800" dirty="0"/>
            </a:br>
            <a:r>
              <a:rPr lang="en-US" sz="2800" dirty="0"/>
              <a:t>Coach: Kay Whitton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" r="49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6421631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6002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2007 State 3A Team Gold</a:t>
            </a:r>
            <a:br>
              <a:rPr lang="en-US" sz="2800" dirty="0"/>
            </a:br>
            <a:r>
              <a:rPr lang="en-US" sz="2800" dirty="0" err="1"/>
              <a:t>Hamshire</a:t>
            </a:r>
            <a:r>
              <a:rPr lang="en-US" sz="2800" dirty="0"/>
              <a:t>-Fannett</a:t>
            </a:r>
            <a:br>
              <a:rPr lang="en-US" sz="2800" dirty="0"/>
            </a:br>
            <a:r>
              <a:rPr lang="en-US" sz="2800" dirty="0"/>
              <a:t>Coach Janice Chesson 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" r="49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3330182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0292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2007 State 4A Team Gold</a:t>
            </a:r>
            <a:br>
              <a:rPr lang="en-US" sz="2800" dirty="0"/>
            </a:br>
            <a:r>
              <a:rPr lang="en-US" sz="2800" dirty="0"/>
              <a:t>Brownwood</a:t>
            </a:r>
            <a:br>
              <a:rPr lang="en-US" sz="2800" dirty="0"/>
            </a:br>
            <a:r>
              <a:rPr lang="en-US" sz="2800" dirty="0"/>
              <a:t>Coach Ann Ellis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" r="22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06895186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2954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2007 State 5A Team Gold</a:t>
            </a:r>
            <a:br>
              <a:rPr lang="en-US" sz="2800" dirty="0"/>
            </a:br>
            <a:r>
              <a:rPr lang="en-US" sz="2800" dirty="0"/>
              <a:t>Keller</a:t>
            </a:r>
            <a:br>
              <a:rPr lang="en-US" sz="2800" dirty="0"/>
            </a:br>
            <a:r>
              <a:rPr lang="en-US" sz="2800" dirty="0"/>
              <a:t>Coach Melanie Rodges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9" r="59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5597503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2008 State Gold Medalists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99210"/>
            <a:ext cx="4038600" cy="272794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326" y="1600200"/>
            <a:ext cx="3378348" cy="4525963"/>
          </a:xfrm>
        </p:spPr>
      </p:pic>
    </p:spTree>
    <p:extLst>
      <p:ext uri="{BB962C8B-B14F-4D97-AF65-F5344CB8AC3E}">
        <p14:creationId xmlns:p14="http://schemas.microsoft.com/office/powerpoint/2010/main" val="2066763414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2954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2008 State 1A Team Gold</a:t>
            </a:r>
            <a:br>
              <a:rPr lang="en-US" sz="2800" dirty="0"/>
            </a:br>
            <a:r>
              <a:rPr lang="en-US" sz="2800" dirty="0"/>
              <a:t>Happy</a:t>
            </a:r>
            <a:br>
              <a:rPr lang="en-US" sz="2800" dirty="0"/>
            </a:br>
            <a:r>
              <a:rPr lang="en-US" sz="2800" dirty="0"/>
              <a:t>Coach Sara Reinart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" t="12886" r="4969"/>
          <a:stretch/>
        </p:blipFill>
        <p:spPr>
          <a:xfrm>
            <a:off x="1574160" y="609600"/>
            <a:ext cx="5922656" cy="3871332"/>
          </a:xfrm>
        </p:spPr>
      </p:pic>
    </p:spTree>
    <p:extLst>
      <p:ext uri="{BB962C8B-B14F-4D97-AF65-F5344CB8AC3E}">
        <p14:creationId xmlns:p14="http://schemas.microsoft.com/office/powerpoint/2010/main" val="211141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4478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2008 State 2A Team Gold</a:t>
            </a:r>
            <a:br>
              <a:rPr lang="en-US" sz="2800" dirty="0"/>
            </a:br>
            <a:r>
              <a:rPr lang="en-US" sz="2800" dirty="0"/>
              <a:t>Rosebud-Lott</a:t>
            </a:r>
            <a:br>
              <a:rPr lang="en-US" sz="2800" dirty="0"/>
            </a:br>
            <a:r>
              <a:rPr lang="en-US" sz="2800" dirty="0"/>
              <a:t>Coach Alan Barkemeyer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" t="18442" r="4969"/>
          <a:stretch/>
        </p:blipFill>
        <p:spPr>
          <a:xfrm>
            <a:off x="1272543" y="533400"/>
            <a:ext cx="6525890" cy="3993579"/>
          </a:xfrm>
        </p:spPr>
      </p:pic>
    </p:spTree>
    <p:extLst>
      <p:ext uri="{BB962C8B-B14F-4D97-AF65-F5344CB8AC3E}">
        <p14:creationId xmlns:p14="http://schemas.microsoft.com/office/powerpoint/2010/main" val="234676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2008 State 3A Team Gold</a:t>
            </a:r>
            <a:br>
              <a:rPr lang="en-US" sz="2800" dirty="0"/>
            </a:br>
            <a:r>
              <a:rPr lang="en-US" sz="2800" dirty="0" err="1"/>
              <a:t>Hamshire</a:t>
            </a:r>
            <a:r>
              <a:rPr lang="en-US" sz="2800" dirty="0"/>
              <a:t>-Fannett</a:t>
            </a:r>
            <a:br>
              <a:rPr lang="en-US" sz="2800" dirty="0"/>
            </a:br>
            <a:r>
              <a:rPr lang="en-US" sz="2800" dirty="0"/>
              <a:t>Coach Janice Chesson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" t="11034" r="4969"/>
          <a:stretch/>
        </p:blipFill>
        <p:spPr>
          <a:xfrm>
            <a:off x="1519320" y="381000"/>
            <a:ext cx="6032335" cy="4026850"/>
          </a:xfrm>
        </p:spPr>
      </p:pic>
    </p:spTree>
    <p:extLst>
      <p:ext uri="{BB962C8B-B14F-4D97-AF65-F5344CB8AC3E}">
        <p14:creationId xmlns:p14="http://schemas.microsoft.com/office/powerpoint/2010/main" val="110974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2008 State 4A Team Gold</a:t>
            </a:r>
            <a:br>
              <a:rPr lang="en-US" sz="2800" dirty="0"/>
            </a:br>
            <a:r>
              <a:rPr lang="en-US" sz="2800" dirty="0"/>
              <a:t>Brownwood</a:t>
            </a:r>
            <a:br>
              <a:rPr lang="en-US" sz="2800" dirty="0"/>
            </a:br>
            <a:r>
              <a:rPr lang="en-US" sz="2800" dirty="0"/>
              <a:t>Coach Ann Ellis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1709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2008 State 5A Team Gold</a:t>
            </a:r>
            <a:br>
              <a:rPr lang="en-US" sz="2800" dirty="0"/>
            </a:br>
            <a:r>
              <a:rPr lang="en-US" sz="2800" dirty="0"/>
              <a:t>Keller</a:t>
            </a:r>
            <a:br>
              <a:rPr lang="en-US" sz="2800" dirty="0"/>
            </a:br>
            <a:r>
              <a:rPr lang="en-US" sz="2800" dirty="0"/>
              <a:t>Coach Melanie Rodges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2" t="23996" r="14377" b="1"/>
          <a:stretch/>
        </p:blipFill>
        <p:spPr>
          <a:xfrm>
            <a:off x="1524000" y="381000"/>
            <a:ext cx="6260777" cy="4284498"/>
          </a:xfrm>
        </p:spPr>
      </p:pic>
    </p:spTree>
    <p:extLst>
      <p:ext uri="{BB962C8B-B14F-4D97-AF65-F5344CB8AC3E}">
        <p14:creationId xmlns:p14="http://schemas.microsoft.com/office/powerpoint/2010/main" val="340437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2009 State Gold Medalists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186532461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2009 State 1A Team Gold</a:t>
            </a:r>
            <a:br>
              <a:rPr lang="en-US" sz="2800" dirty="0"/>
            </a:br>
            <a:r>
              <a:rPr lang="en-US" sz="2800" dirty="0"/>
              <a:t>Happy</a:t>
            </a:r>
            <a:br>
              <a:rPr lang="en-US" sz="2800" dirty="0"/>
            </a:br>
            <a:r>
              <a:rPr lang="en-US" sz="2800" dirty="0"/>
              <a:t>Coach Sara Reinart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817068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2009 State 2A Team Gold</a:t>
            </a:r>
            <a:br>
              <a:rPr lang="en-US" sz="2800" dirty="0"/>
            </a:br>
            <a:r>
              <a:rPr lang="en-US" sz="2800" dirty="0"/>
              <a:t>Rosebud-Lott</a:t>
            </a:r>
            <a:br>
              <a:rPr lang="en-US" sz="2800" dirty="0"/>
            </a:br>
            <a:r>
              <a:rPr lang="en-US" sz="2800" dirty="0"/>
              <a:t>Coach Alan Barkemeyer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172823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2009 State 3A Team Gold</a:t>
            </a:r>
            <a:br>
              <a:rPr lang="en-US" sz="2800" dirty="0"/>
            </a:br>
            <a:r>
              <a:rPr lang="en-US" sz="2800" dirty="0"/>
              <a:t>Snyder</a:t>
            </a:r>
            <a:br>
              <a:rPr lang="en-US" sz="2800" dirty="0"/>
            </a:br>
            <a:r>
              <a:rPr lang="en-US" sz="2800" dirty="0"/>
              <a:t>Coach Phyllis Smith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1430129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2009 State 4A Team Gold</a:t>
            </a:r>
            <a:br>
              <a:rPr lang="en-US" sz="2800" dirty="0"/>
            </a:br>
            <a:r>
              <a:rPr lang="en-US" sz="2800" dirty="0"/>
              <a:t>Magnolia</a:t>
            </a:r>
            <a:br>
              <a:rPr lang="en-US" sz="2800" dirty="0"/>
            </a:br>
            <a:r>
              <a:rPr lang="en-US" sz="2800" dirty="0"/>
              <a:t>Coach Susan Mathews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1164927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924" y="50292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2009 State 5A Team Gold</a:t>
            </a:r>
            <a:br>
              <a:rPr lang="en-US" sz="2800" dirty="0"/>
            </a:br>
            <a:r>
              <a:rPr lang="en-US" sz="2800" dirty="0"/>
              <a:t>Sugar Land: Dulles HS</a:t>
            </a:r>
            <a:br>
              <a:rPr lang="en-US" sz="2800" dirty="0"/>
            </a:br>
            <a:r>
              <a:rPr lang="en-US" sz="2800" dirty="0"/>
              <a:t>Coach Mary Ann Failla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6865221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2010 State Gold Medalists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00" y="2445861"/>
            <a:ext cx="3200400" cy="2834640"/>
          </a:xfrm>
        </p:spPr>
      </p:pic>
    </p:spTree>
    <p:extLst>
      <p:ext uri="{BB962C8B-B14F-4D97-AF65-F5344CB8AC3E}">
        <p14:creationId xmlns:p14="http://schemas.microsoft.com/office/powerpoint/2010/main" val="1417107453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77200" cy="116205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State Perfect Score #6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133600"/>
            <a:ext cx="5111750" cy="383381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pPr algn="ctr"/>
            <a:r>
              <a:rPr lang="en-US" sz="3200" dirty="0"/>
              <a:t>Kevin Massey</a:t>
            </a:r>
          </a:p>
          <a:p>
            <a:pPr algn="ctr"/>
            <a:r>
              <a:rPr lang="en-US" sz="3200" dirty="0"/>
              <a:t>4A Granbury HS</a:t>
            </a:r>
          </a:p>
          <a:p>
            <a:endParaRPr lang="en-US" sz="2000" dirty="0"/>
          </a:p>
          <a:p>
            <a:pPr algn="ctr"/>
            <a:r>
              <a:rPr lang="en-US" sz="2400" dirty="0"/>
              <a:t>From 1987</a:t>
            </a:r>
          </a:p>
          <a:p>
            <a:pPr algn="ctr"/>
            <a:r>
              <a:rPr lang="en-US" sz="2400" dirty="0"/>
              <a:t> through 2010,</a:t>
            </a:r>
          </a:p>
          <a:p>
            <a:pPr algn="ctr"/>
            <a:r>
              <a:rPr lang="en-US" sz="2400" dirty="0"/>
              <a:t> there have been only SIX</a:t>
            </a:r>
          </a:p>
          <a:p>
            <a:pPr algn="ctr"/>
            <a:r>
              <a:rPr lang="en-US" sz="2400" dirty="0"/>
              <a:t>perfect scores at </a:t>
            </a:r>
          </a:p>
          <a:p>
            <a:pPr algn="ctr"/>
            <a:r>
              <a:rPr lang="en-US" sz="2400" dirty="0"/>
              <a:t>State Meet! </a:t>
            </a:r>
          </a:p>
        </p:txBody>
      </p:sp>
    </p:spTree>
    <p:extLst>
      <p:ext uri="{BB962C8B-B14F-4D97-AF65-F5344CB8AC3E}">
        <p14:creationId xmlns:p14="http://schemas.microsoft.com/office/powerpoint/2010/main" val="230120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2010 State 1A Team Gold</a:t>
            </a:r>
            <a:br>
              <a:rPr lang="en-US" sz="2800" dirty="0"/>
            </a:br>
            <a:r>
              <a:rPr lang="en-US" sz="2800" dirty="0"/>
              <a:t>Happy</a:t>
            </a:r>
            <a:br>
              <a:rPr lang="en-US" sz="2800" dirty="0"/>
            </a:br>
            <a:r>
              <a:rPr lang="en-US" sz="2800" dirty="0"/>
              <a:t>Coach Sara Reinart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7945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2010 State 2A Team Gold</a:t>
            </a:r>
            <a:br>
              <a:rPr lang="en-US" sz="2800" dirty="0"/>
            </a:br>
            <a:r>
              <a:rPr lang="en-US" sz="2800" dirty="0"/>
              <a:t>Grandview</a:t>
            </a:r>
            <a:br>
              <a:rPr lang="en-US" sz="2800" dirty="0"/>
            </a:br>
            <a:r>
              <a:rPr lang="en-US" sz="2800" dirty="0"/>
              <a:t>Coach Marilyn Rollins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097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2010 State 3A Team Gold</a:t>
            </a:r>
            <a:br>
              <a:rPr lang="en-US" sz="2800" dirty="0"/>
            </a:br>
            <a:r>
              <a:rPr lang="en-US" sz="2800" dirty="0"/>
              <a:t>Giddings</a:t>
            </a:r>
            <a:br>
              <a:rPr lang="en-US" sz="2800" dirty="0"/>
            </a:br>
            <a:r>
              <a:rPr lang="en-US" sz="2800" dirty="0"/>
              <a:t>Coach Lisa Gaeke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8120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2010 State 4A Team Gold</a:t>
            </a:r>
            <a:br>
              <a:rPr lang="en-US" sz="2800" dirty="0"/>
            </a:br>
            <a:r>
              <a:rPr lang="en-US" sz="2800" dirty="0"/>
              <a:t>Granbury</a:t>
            </a:r>
            <a:br>
              <a:rPr lang="en-US" sz="2800" dirty="0"/>
            </a:br>
            <a:r>
              <a:rPr lang="en-US" sz="2800" dirty="0"/>
              <a:t>Coach Connie Stone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299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2954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2010 State 5A Team Gold</a:t>
            </a:r>
            <a:br>
              <a:rPr lang="en-US" sz="2800" dirty="0"/>
            </a:br>
            <a:r>
              <a:rPr lang="en-US" sz="2800" dirty="0"/>
              <a:t>Laredo: United HS</a:t>
            </a:r>
            <a:br>
              <a:rPr lang="en-US" sz="2800" dirty="0"/>
            </a:br>
            <a:r>
              <a:rPr lang="en-US" sz="2800" dirty="0"/>
              <a:t>Coach Elizabeth Rodriguez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" b="14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073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2011 State Gold Medalists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635696556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01000" cy="116205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State Perfect Score #7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863725"/>
            <a:ext cx="5111750" cy="383381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endParaRPr lang="en-US" sz="2400" dirty="0"/>
          </a:p>
          <a:p>
            <a:pPr algn="ctr"/>
            <a:r>
              <a:rPr lang="en-US" sz="2400" dirty="0"/>
              <a:t>Neil Rabroker</a:t>
            </a:r>
          </a:p>
          <a:p>
            <a:pPr algn="ctr"/>
            <a:r>
              <a:rPr lang="en-US" sz="2400" dirty="0"/>
              <a:t>2A Rosebud-Lott HS</a:t>
            </a:r>
          </a:p>
          <a:p>
            <a:endParaRPr lang="en-US" sz="2400" dirty="0"/>
          </a:p>
          <a:p>
            <a:pPr algn="ctr"/>
            <a:r>
              <a:rPr lang="en-US" sz="2400" dirty="0"/>
              <a:t>From 1987</a:t>
            </a:r>
          </a:p>
          <a:p>
            <a:pPr algn="ctr"/>
            <a:r>
              <a:rPr lang="en-US" sz="2400" dirty="0"/>
              <a:t>through 2011,</a:t>
            </a:r>
          </a:p>
          <a:p>
            <a:pPr algn="ctr"/>
            <a:r>
              <a:rPr lang="en-US" sz="2400" dirty="0"/>
              <a:t> there have been only SEVEN</a:t>
            </a:r>
          </a:p>
          <a:p>
            <a:pPr algn="ctr"/>
            <a:r>
              <a:rPr lang="en-US" sz="2400" dirty="0"/>
              <a:t>perfect scores at </a:t>
            </a:r>
          </a:p>
          <a:p>
            <a:pPr algn="ctr"/>
            <a:r>
              <a:rPr lang="en-US" sz="2400" dirty="0"/>
              <a:t>State Meet!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9896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2954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2011 State 1A Team Gold</a:t>
            </a:r>
            <a:br>
              <a:rPr lang="en-US" sz="2800" dirty="0"/>
            </a:br>
            <a:r>
              <a:rPr lang="en-US" sz="2800" dirty="0"/>
              <a:t>Happy</a:t>
            </a:r>
            <a:br>
              <a:rPr lang="en-US" sz="2800" dirty="0"/>
            </a:br>
            <a:r>
              <a:rPr lang="en-US" sz="2800" dirty="0"/>
              <a:t>Coach Sara Reinart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822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2011 State 2A Team Gold</a:t>
            </a:r>
            <a:br>
              <a:rPr lang="en-US" sz="2800" dirty="0"/>
            </a:br>
            <a:r>
              <a:rPr lang="en-US" sz="2800" dirty="0"/>
              <a:t>Rosebud-Lott</a:t>
            </a:r>
            <a:br>
              <a:rPr lang="en-US" sz="2800" dirty="0"/>
            </a:br>
            <a:r>
              <a:rPr lang="en-US" sz="2800" dirty="0"/>
              <a:t>Coach Alan Barkemeyer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3101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2011 State 3A Team Gold</a:t>
            </a:r>
            <a:br>
              <a:rPr lang="en-US" sz="2800" dirty="0"/>
            </a:br>
            <a:r>
              <a:rPr lang="en-US" sz="2800" dirty="0"/>
              <a:t>Giddings</a:t>
            </a:r>
            <a:br>
              <a:rPr lang="en-US" sz="2800" dirty="0"/>
            </a:br>
            <a:r>
              <a:rPr lang="en-US" sz="2800" dirty="0"/>
              <a:t>Coach Lisa Gaeke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885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2011 State 4A Team Gold</a:t>
            </a:r>
            <a:br>
              <a:rPr lang="en-US" sz="2800" dirty="0"/>
            </a:br>
            <a:r>
              <a:rPr lang="en-US" sz="2800" dirty="0"/>
              <a:t>Granbury</a:t>
            </a:r>
            <a:br>
              <a:rPr lang="en-US" sz="2800" dirty="0"/>
            </a:br>
            <a:r>
              <a:rPr lang="en-US" sz="2800" dirty="0"/>
              <a:t>Coach Connie Stone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3330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2011 State 5A Team Gold</a:t>
            </a:r>
            <a:br>
              <a:rPr lang="en-US" sz="2800" dirty="0"/>
            </a:br>
            <a:r>
              <a:rPr lang="en-US" sz="2800" dirty="0"/>
              <a:t>Sugar Land: Dulles HS</a:t>
            </a:r>
            <a:br>
              <a:rPr lang="en-US" sz="2800" dirty="0"/>
            </a:br>
            <a:r>
              <a:rPr lang="en-US" sz="2800" dirty="0"/>
              <a:t>Coach Mary Ann Failla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61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checker/>
      </p:transition>
    </mc:Choice>
    <mc:Fallback xmlns="">
      <p:transition spd="slow" advClick="0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2012 State Gold Medalists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860945113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2012 State 1A Team Gold</a:t>
            </a:r>
            <a:br>
              <a:rPr lang="en-US" sz="2800" dirty="0"/>
            </a:br>
            <a:r>
              <a:rPr lang="en-US" sz="2800" dirty="0"/>
              <a:t>Happy</a:t>
            </a:r>
            <a:br>
              <a:rPr lang="en-US" sz="2800" dirty="0"/>
            </a:br>
            <a:r>
              <a:rPr lang="en-US" sz="2800" dirty="0"/>
              <a:t>Coach Sara Reinart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070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5000">
        <p14:glitter pattern="hexago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2012 State 2A Team Gold</a:t>
            </a:r>
            <a:br>
              <a:rPr lang="en-US" sz="2800" dirty="0"/>
            </a:br>
            <a:r>
              <a:rPr lang="en-US" sz="2800" dirty="0"/>
              <a:t>Caddo Mills</a:t>
            </a:r>
            <a:br>
              <a:rPr lang="en-US" sz="2800" dirty="0"/>
            </a:br>
            <a:r>
              <a:rPr lang="en-US" sz="2800" dirty="0"/>
              <a:t>Coach Jill Richardson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596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5000">
        <p14:glitter pattern="hexago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2012 State 3A Team Gold</a:t>
            </a:r>
            <a:br>
              <a:rPr lang="en-US" sz="2800" dirty="0"/>
            </a:br>
            <a:r>
              <a:rPr lang="en-US" sz="2800" dirty="0"/>
              <a:t>Argyle</a:t>
            </a:r>
            <a:br>
              <a:rPr lang="en-US" sz="2800" dirty="0"/>
            </a:br>
            <a:r>
              <a:rPr lang="en-US" sz="2800" dirty="0"/>
              <a:t>Coach John King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9677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5000">
        <p14:glitter pattern="hexago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2012 State 4A Team Gold</a:t>
            </a:r>
            <a:br>
              <a:rPr lang="en-US" sz="2800" dirty="0"/>
            </a:br>
            <a:r>
              <a:rPr lang="en-US" sz="2800" dirty="0"/>
              <a:t>Granbury</a:t>
            </a:r>
            <a:br>
              <a:rPr lang="en-US" sz="2800" dirty="0"/>
            </a:br>
            <a:r>
              <a:rPr lang="en-US" sz="2800" dirty="0"/>
              <a:t>Coach Connie Stone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2414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5000">
        <p14:glitter pattern="hexago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2012 State 5A Team Gold</a:t>
            </a:r>
            <a:br>
              <a:rPr lang="en-US" sz="2800" dirty="0"/>
            </a:br>
            <a:r>
              <a:rPr lang="en-US" sz="2800" dirty="0"/>
              <a:t>Sugar Land: Dulles HS</a:t>
            </a:r>
            <a:br>
              <a:rPr lang="en-US" sz="2800" dirty="0"/>
            </a:br>
            <a:r>
              <a:rPr lang="en-US" sz="2800" dirty="0"/>
              <a:t>Coach Mary Ann Failla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1486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5000">
        <p14:glitter pattern="hexago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2013 State Gold Medalists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845422853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2013 State 1A Team Gold</a:t>
            </a:r>
            <a:br>
              <a:rPr lang="en-US" sz="2800" dirty="0"/>
            </a:br>
            <a:r>
              <a:rPr lang="en-US" sz="2800" dirty="0"/>
              <a:t>Sabine Pass</a:t>
            </a:r>
            <a:br>
              <a:rPr lang="en-US" sz="2800" dirty="0"/>
            </a:br>
            <a:r>
              <a:rPr lang="en-US" sz="2800" dirty="0"/>
              <a:t>Coach Janice Chesson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6035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2013 State 2A Team Gold</a:t>
            </a:r>
            <a:br>
              <a:rPr lang="en-US" sz="2800" dirty="0"/>
            </a:br>
            <a:r>
              <a:rPr lang="en-US" sz="2800" dirty="0"/>
              <a:t>Caddo Mills</a:t>
            </a:r>
            <a:br>
              <a:rPr lang="en-US" sz="2800" dirty="0"/>
            </a:br>
            <a:r>
              <a:rPr lang="en-US" sz="2800" dirty="0"/>
              <a:t>Coach Jill Richardson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13432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2013 State 3A Team Gold</a:t>
            </a:r>
            <a:br>
              <a:rPr lang="en-US" sz="2800" dirty="0"/>
            </a:br>
            <a:r>
              <a:rPr lang="en-US" sz="2800" dirty="0"/>
              <a:t>Giddings</a:t>
            </a:r>
            <a:br>
              <a:rPr lang="en-US" sz="2800" dirty="0"/>
            </a:br>
            <a:r>
              <a:rPr lang="en-US" sz="2800" dirty="0"/>
              <a:t>Coach Lisa Gaeke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86637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2013 State 4A Team Gold</a:t>
            </a:r>
            <a:br>
              <a:rPr lang="en-US" sz="2800" dirty="0"/>
            </a:br>
            <a:r>
              <a:rPr lang="en-US" sz="2800" dirty="0"/>
              <a:t>Cleburne</a:t>
            </a:r>
            <a:br>
              <a:rPr lang="en-US" sz="2800" dirty="0"/>
            </a:br>
            <a:r>
              <a:rPr lang="en-US" sz="2800" dirty="0"/>
              <a:t>Coach Lisa Benson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68136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2013 State 5A Team Gold</a:t>
            </a:r>
            <a:br>
              <a:rPr lang="en-US" sz="2800" dirty="0"/>
            </a:br>
            <a:r>
              <a:rPr lang="en-US" sz="2800" dirty="0"/>
              <a:t>Keller</a:t>
            </a:r>
            <a:br>
              <a:rPr lang="en-US" sz="2800" dirty="0"/>
            </a:br>
            <a:r>
              <a:rPr lang="en-US" sz="2800" dirty="0"/>
              <a:t>Coach Melanie Rodges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9358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2014 State Gold Medalists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610269219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037513" cy="946150"/>
          </a:xfrm>
        </p:spPr>
        <p:txBody>
          <a:bodyPr/>
          <a:lstStyle/>
          <a:p>
            <a:pPr algn="ctr"/>
            <a:r>
              <a:rPr lang="en-US" sz="4800" dirty="0">
                <a:solidFill>
                  <a:prstClr val="black"/>
                </a:solidFill>
              </a:rPr>
              <a:t>State Perfect Score #8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876800" y="1413329"/>
            <a:ext cx="2875359" cy="499586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686377"/>
            <a:ext cx="3008313" cy="4449763"/>
          </a:xfrm>
        </p:spPr>
        <p:txBody>
          <a:bodyPr/>
          <a:lstStyle/>
          <a:p>
            <a:pPr lvl="0" algn="ctr"/>
            <a:r>
              <a:rPr lang="en-US" sz="2400" dirty="0">
                <a:solidFill>
                  <a:prstClr val="black"/>
                </a:solidFill>
              </a:rPr>
              <a:t>Blake Hale</a:t>
            </a:r>
          </a:p>
          <a:p>
            <a:pPr lvl="0" algn="ctr"/>
            <a:r>
              <a:rPr lang="en-US" sz="2400" dirty="0">
                <a:solidFill>
                  <a:prstClr val="black"/>
                </a:solidFill>
              </a:rPr>
              <a:t>4A Magnolia HS</a:t>
            </a: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lvl="0" algn="ctr"/>
            <a:r>
              <a:rPr lang="en-US" sz="2400" dirty="0">
                <a:solidFill>
                  <a:prstClr val="black"/>
                </a:solidFill>
              </a:rPr>
              <a:t>From 1987</a:t>
            </a:r>
          </a:p>
          <a:p>
            <a:pPr lvl="0" algn="ctr"/>
            <a:r>
              <a:rPr lang="en-US" sz="2400" dirty="0">
                <a:solidFill>
                  <a:prstClr val="black"/>
                </a:solidFill>
              </a:rPr>
              <a:t>through 2014,</a:t>
            </a:r>
          </a:p>
          <a:p>
            <a:pPr lvl="0" algn="ctr"/>
            <a:r>
              <a:rPr lang="en-US" sz="2400" dirty="0">
                <a:solidFill>
                  <a:prstClr val="black"/>
                </a:solidFill>
              </a:rPr>
              <a:t> there have been only EIGHT</a:t>
            </a:r>
          </a:p>
          <a:p>
            <a:pPr lvl="0" algn="ctr"/>
            <a:r>
              <a:rPr lang="en-US" sz="2400" dirty="0">
                <a:solidFill>
                  <a:prstClr val="black"/>
                </a:solidFill>
              </a:rPr>
              <a:t>perfect scores at </a:t>
            </a:r>
          </a:p>
          <a:p>
            <a:pPr lvl="0" algn="ctr"/>
            <a:r>
              <a:rPr lang="en-US" sz="2400" dirty="0">
                <a:solidFill>
                  <a:prstClr val="black"/>
                </a:solidFill>
              </a:rPr>
              <a:t>State Meet!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01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0">
        <p14:doors dir="vert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2014 State 1A Team Gold</a:t>
            </a:r>
            <a:br>
              <a:rPr lang="en-US" sz="2800" dirty="0"/>
            </a:br>
            <a:r>
              <a:rPr lang="en-US" sz="2800" dirty="0"/>
              <a:t>Sabine Pass</a:t>
            </a:r>
            <a:br>
              <a:rPr lang="en-US" sz="2800" dirty="0"/>
            </a:br>
            <a:r>
              <a:rPr lang="en-US" sz="2800" dirty="0"/>
              <a:t>Coach Janice Chesson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801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2014 State 2A Team Gold</a:t>
            </a:r>
            <a:br>
              <a:rPr lang="en-US" sz="2800" dirty="0"/>
            </a:br>
            <a:r>
              <a:rPr lang="en-US" sz="2800" dirty="0"/>
              <a:t>Caddo Mills</a:t>
            </a:r>
            <a:br>
              <a:rPr lang="en-US" sz="2800" dirty="0"/>
            </a:br>
            <a:r>
              <a:rPr lang="en-US" sz="2800" dirty="0"/>
              <a:t>Coach Jill Richardson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217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2014 State 3A Team Gold</a:t>
            </a:r>
            <a:br>
              <a:rPr lang="en-US" sz="2800" dirty="0"/>
            </a:br>
            <a:r>
              <a:rPr lang="en-US" sz="2800" dirty="0"/>
              <a:t>Giddings</a:t>
            </a:r>
            <a:br>
              <a:rPr lang="en-US" sz="2800" dirty="0"/>
            </a:br>
            <a:r>
              <a:rPr lang="en-US" sz="2800" dirty="0"/>
              <a:t>Coach Lisa Gaeke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0240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2014 State 4A Team Gold</a:t>
            </a:r>
            <a:br>
              <a:rPr lang="en-US" sz="2800" dirty="0"/>
            </a:br>
            <a:r>
              <a:rPr lang="en-US" sz="2800" dirty="0"/>
              <a:t>Cleburne</a:t>
            </a:r>
            <a:br>
              <a:rPr lang="en-US" sz="2800" dirty="0"/>
            </a:br>
            <a:r>
              <a:rPr lang="en-US" sz="2800" dirty="0"/>
              <a:t>Coach Colin Yeilding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8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2014 State 5A Team Gold</a:t>
            </a:r>
            <a:br>
              <a:rPr lang="en-US" sz="2800" dirty="0"/>
            </a:br>
            <a:r>
              <a:rPr lang="en-US" sz="2800" dirty="0"/>
              <a:t>Sugar Land: Dulles HS</a:t>
            </a:r>
            <a:br>
              <a:rPr lang="en-US" sz="2800" dirty="0"/>
            </a:br>
            <a:r>
              <a:rPr lang="en-US" sz="2800" dirty="0"/>
              <a:t>Coach Mary Ann Failla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9484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2015 State Gold Medalists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150975293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037513" cy="1189252"/>
          </a:xfrm>
        </p:spPr>
        <p:txBody>
          <a:bodyPr anchor="t">
            <a:no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+mn-lt"/>
              </a:rPr>
              <a:t>State Perfect Score #9</a:t>
            </a:r>
            <a:br>
              <a:rPr lang="en-US" sz="3200" dirty="0">
                <a:solidFill>
                  <a:prstClr val="black"/>
                </a:solidFill>
                <a:latin typeface="+mn-lt"/>
              </a:rPr>
            </a:br>
            <a:r>
              <a:rPr lang="en-US" sz="3200" dirty="0">
                <a:solidFill>
                  <a:prstClr val="black"/>
                </a:solidFill>
                <a:latin typeface="+mn-lt"/>
              </a:rPr>
              <a:t>and this is a FIRST</a:t>
            </a:r>
            <a:br>
              <a:rPr lang="en-US" sz="3200" dirty="0">
                <a:solidFill>
                  <a:prstClr val="black"/>
                </a:solidFill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362200"/>
            <a:ext cx="3962400" cy="3951034"/>
          </a:xfrm>
        </p:spPr>
        <p:txBody>
          <a:bodyPr>
            <a:normAutofit fontScale="92500"/>
          </a:bodyPr>
          <a:lstStyle/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algn="ctr"/>
            <a:r>
              <a:rPr lang="en-US" sz="3600" dirty="0"/>
              <a:t>This is the FIRST time a contestant has scored a perfect score at State Meet TWO years, and he did it in back-to-back years!!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340429"/>
            <a:ext cx="4038600" cy="4103434"/>
          </a:xfrm>
        </p:spPr>
      </p:pic>
      <p:sp>
        <p:nvSpPr>
          <p:cNvPr id="9" name="TextBox 8"/>
          <p:cNvSpPr txBox="1"/>
          <p:nvPr/>
        </p:nvSpPr>
        <p:spPr>
          <a:xfrm>
            <a:off x="190501" y="1417852"/>
            <a:ext cx="4381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prstClr val="black"/>
                </a:solidFill>
              </a:rPr>
              <a:t>Blake Hale</a:t>
            </a:r>
          </a:p>
          <a:p>
            <a:pPr lvl="0" algn="ctr"/>
            <a:r>
              <a:rPr lang="en-US" sz="2800" dirty="0">
                <a:solidFill>
                  <a:prstClr val="black"/>
                </a:solidFill>
              </a:rPr>
              <a:t>5A Magnolia HS</a:t>
            </a:r>
          </a:p>
        </p:txBody>
      </p:sp>
    </p:spTree>
    <p:extLst>
      <p:ext uri="{BB962C8B-B14F-4D97-AF65-F5344CB8AC3E}">
        <p14:creationId xmlns:p14="http://schemas.microsoft.com/office/powerpoint/2010/main" val="274381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2000">
        <p14:warp dir="in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2015 State 1A Team Gold</a:t>
            </a:r>
            <a:br>
              <a:rPr lang="en-US" sz="2800" dirty="0"/>
            </a:br>
            <a:r>
              <a:rPr lang="en-US" sz="2800" dirty="0"/>
              <a:t>Happy HS</a:t>
            </a:r>
            <a:br>
              <a:rPr lang="en-US" sz="2800" dirty="0"/>
            </a:br>
            <a:r>
              <a:rPr lang="en-US" sz="2800" dirty="0"/>
              <a:t>Coach Sara Reinart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7136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Content="1"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2015 State 2A Team Gold</a:t>
            </a:r>
            <a:br>
              <a:rPr lang="en-US" sz="2800" dirty="0"/>
            </a:br>
            <a:r>
              <a:rPr lang="en-US" sz="2800" dirty="0"/>
              <a:t>Gladewater: Union Grove HS</a:t>
            </a:r>
            <a:br>
              <a:rPr lang="en-US" sz="2800" dirty="0"/>
            </a:br>
            <a:r>
              <a:rPr lang="en-US" sz="2800" dirty="0"/>
              <a:t>Coach Gailyn Sutton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3412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Content="1"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2015 State 3A Team Gold</a:t>
            </a:r>
            <a:br>
              <a:rPr lang="en-US" sz="2800" dirty="0"/>
            </a:br>
            <a:r>
              <a:rPr lang="en-US" sz="2800" dirty="0"/>
              <a:t>Tuscola: Jim Ned HS</a:t>
            </a:r>
            <a:br>
              <a:rPr lang="en-US" sz="2800" dirty="0"/>
            </a:br>
            <a:r>
              <a:rPr lang="en-US" sz="2800" dirty="0"/>
              <a:t>Coach Kay Whitton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249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Content="1"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5240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2015 State 4A Team Gold</a:t>
            </a:r>
            <a:br>
              <a:rPr lang="en-US" sz="2800" dirty="0"/>
            </a:br>
            <a:r>
              <a:rPr lang="en-US" sz="2800" dirty="0"/>
              <a:t>Giddings</a:t>
            </a:r>
            <a:br>
              <a:rPr lang="en-US" sz="2800" dirty="0"/>
            </a:br>
            <a:r>
              <a:rPr lang="en-US" sz="2800" dirty="0"/>
              <a:t>Coach Lisa Gaeke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270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Content="1"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2015 State 5A Team Gold</a:t>
            </a:r>
            <a:br>
              <a:rPr lang="en-US" sz="2800" dirty="0"/>
            </a:br>
            <a:r>
              <a:rPr lang="en-US" sz="2800" dirty="0"/>
              <a:t>Magnolia</a:t>
            </a:r>
            <a:br>
              <a:rPr lang="en-US" sz="2800" dirty="0"/>
            </a:br>
            <a:r>
              <a:rPr lang="en-US" sz="2800" dirty="0"/>
              <a:t>Coach Susan Mathews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700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Content="1"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2015 State 6A Team Gold</a:t>
            </a:r>
            <a:br>
              <a:rPr lang="en-US" sz="2800" dirty="0"/>
            </a:br>
            <a:r>
              <a:rPr lang="en-US" sz="2800" dirty="0"/>
              <a:t>Humble: Kingwood HS</a:t>
            </a:r>
            <a:br>
              <a:rPr lang="en-US" sz="2800" dirty="0"/>
            </a:br>
            <a:r>
              <a:rPr lang="en-US" sz="2800" dirty="0"/>
              <a:t>Coach Rebecca Parish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702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Content="1"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2016 State Gold Medalists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7400"/>
            <a:ext cx="4040188" cy="3029444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828800"/>
            <a:ext cx="2053064" cy="3951288"/>
          </a:xfrm>
        </p:spPr>
      </p:pic>
    </p:spTree>
    <p:extLst>
      <p:ext uri="{BB962C8B-B14F-4D97-AF65-F5344CB8AC3E}">
        <p14:creationId xmlns:p14="http://schemas.microsoft.com/office/powerpoint/2010/main" val="2334876530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2016 State 1A Team Gold</a:t>
            </a:r>
            <a:br>
              <a:rPr lang="en-US" sz="2800" dirty="0"/>
            </a:br>
            <a:r>
              <a:rPr lang="en-US" sz="2800" dirty="0"/>
              <a:t>Happy HS</a:t>
            </a:r>
            <a:br>
              <a:rPr lang="en-US" sz="2800" dirty="0"/>
            </a:br>
            <a:r>
              <a:rPr lang="en-US" sz="2800" dirty="0"/>
              <a:t>Coach Sara Reinart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4" r="58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4650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2016 State 2A Team Gold</a:t>
            </a:r>
            <a:br>
              <a:rPr lang="en-US" sz="2800" dirty="0"/>
            </a:br>
            <a:r>
              <a:rPr lang="en-US" sz="2800" dirty="0"/>
              <a:t>Sabine Pass HS</a:t>
            </a:r>
            <a:br>
              <a:rPr lang="en-US" sz="2800" dirty="0"/>
            </a:br>
            <a:r>
              <a:rPr lang="en-US" sz="2800" dirty="0"/>
              <a:t>Coach Janice Chesson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4" r="58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4905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2016 State 3A Team Gold</a:t>
            </a:r>
            <a:br>
              <a:rPr lang="en-US" sz="2800" dirty="0"/>
            </a:br>
            <a:r>
              <a:rPr lang="en-US" sz="2800" dirty="0"/>
              <a:t>Caddo Mills HS</a:t>
            </a:r>
            <a:br>
              <a:rPr lang="en-US" sz="2800" dirty="0"/>
            </a:br>
            <a:r>
              <a:rPr lang="en-US" sz="2800" dirty="0"/>
              <a:t>Coach Amy Sikes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4" r="58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4061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2016 State 4A Team Gold</a:t>
            </a:r>
            <a:br>
              <a:rPr lang="en-US" sz="2800" dirty="0"/>
            </a:br>
            <a:r>
              <a:rPr lang="en-US" sz="2800" dirty="0"/>
              <a:t>Giddings HS</a:t>
            </a:r>
            <a:br>
              <a:rPr lang="en-US" sz="2800" dirty="0"/>
            </a:br>
            <a:r>
              <a:rPr lang="en-US" sz="2800" dirty="0"/>
              <a:t>Coach Jason Miller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4" r="58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034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2016 State 5A Team Gold</a:t>
            </a:r>
            <a:br>
              <a:rPr lang="en-US" sz="2800" dirty="0"/>
            </a:br>
            <a:r>
              <a:rPr lang="en-US" sz="2800" dirty="0"/>
              <a:t>Hereford HS</a:t>
            </a:r>
            <a:br>
              <a:rPr lang="en-US" sz="2800" dirty="0"/>
            </a:br>
            <a:r>
              <a:rPr lang="en-US" sz="2800" dirty="0"/>
              <a:t>Coach Patty Harshey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4" r="58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582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2016 State 6A Team Gold</a:t>
            </a:r>
            <a:br>
              <a:rPr lang="en-US" sz="2800" dirty="0"/>
            </a:br>
            <a:r>
              <a:rPr lang="en-US" sz="2800" dirty="0"/>
              <a:t>Garland: Naaman Forest HS</a:t>
            </a:r>
            <a:br>
              <a:rPr lang="en-US" sz="2800" dirty="0"/>
            </a:br>
            <a:r>
              <a:rPr lang="en-US" sz="2800" dirty="0"/>
              <a:t>Coach Jenifer Zihlman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4" r="58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5043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E2151-03A3-437E-BAF9-979903691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2017 State Gold Medalists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9D9AC2-DC04-4549-A781-D5FDEA63E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295400"/>
            <a:ext cx="6034617" cy="45259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470ED0-9095-4027-8E39-E9E1891FC408}"/>
              </a:ext>
            </a:extLst>
          </p:cNvPr>
          <p:cNvSpPr txBox="1"/>
          <p:nvPr/>
        </p:nvSpPr>
        <p:spPr>
          <a:xfrm>
            <a:off x="1904999" y="60960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Conference 5A:  3-Way Tie for First Place</a:t>
            </a:r>
          </a:p>
        </p:txBody>
      </p:sp>
    </p:spTree>
    <p:extLst>
      <p:ext uri="{BB962C8B-B14F-4D97-AF65-F5344CB8AC3E}">
        <p14:creationId xmlns:p14="http://schemas.microsoft.com/office/powerpoint/2010/main" val="128899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37513" cy="685800"/>
          </a:xfrm>
        </p:spPr>
        <p:txBody>
          <a:bodyPr anchor="t">
            <a:no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+mn-lt"/>
              </a:rPr>
              <a:t>State Perfect Score #10</a:t>
            </a:r>
            <a:br>
              <a:rPr lang="en-US" sz="3200" dirty="0">
                <a:solidFill>
                  <a:prstClr val="black"/>
                </a:solidFill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" y="1417852"/>
            <a:ext cx="43815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prstClr val="black"/>
                </a:solidFill>
              </a:rPr>
              <a:t>Yesenia Garcia</a:t>
            </a:r>
          </a:p>
          <a:p>
            <a:pPr lvl="0" algn="ctr"/>
            <a:r>
              <a:rPr lang="en-US" sz="2800" dirty="0">
                <a:solidFill>
                  <a:prstClr val="black"/>
                </a:solidFill>
              </a:rPr>
              <a:t>6A United South HS</a:t>
            </a:r>
          </a:p>
          <a:p>
            <a:pPr lvl="0" algn="ctr"/>
            <a:r>
              <a:rPr lang="en-US" sz="2800" dirty="0">
                <a:solidFill>
                  <a:prstClr val="black"/>
                </a:solidFill>
              </a:rPr>
              <a:t>Laredo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29171E1-6100-401E-928D-665DC4CBF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324240"/>
            <a:ext cx="3601442" cy="484796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D8D721-7835-4522-B336-0DD2A5AE3FB5}"/>
              </a:ext>
            </a:extLst>
          </p:cNvPr>
          <p:cNvSpPr txBox="1"/>
          <p:nvPr/>
        </p:nvSpPr>
        <p:spPr>
          <a:xfrm>
            <a:off x="914400" y="3352800"/>
            <a:ext cx="3200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From 1987</a:t>
            </a:r>
          </a:p>
          <a:p>
            <a:pPr algn="ctr"/>
            <a:r>
              <a:rPr lang="en-US" sz="2600" dirty="0"/>
              <a:t> through 2017,</a:t>
            </a:r>
          </a:p>
          <a:p>
            <a:pPr algn="ctr"/>
            <a:r>
              <a:rPr lang="en-US" sz="2600" dirty="0"/>
              <a:t> there have been only</a:t>
            </a:r>
          </a:p>
          <a:p>
            <a:pPr algn="ctr"/>
            <a:r>
              <a:rPr lang="en-US" sz="2600" dirty="0"/>
              <a:t> TEN </a:t>
            </a:r>
          </a:p>
          <a:p>
            <a:pPr algn="ctr"/>
            <a:r>
              <a:rPr lang="en-US" sz="2600" dirty="0"/>
              <a:t>perfect scores at State Meet!</a:t>
            </a:r>
          </a:p>
        </p:txBody>
      </p:sp>
    </p:spTree>
    <p:extLst>
      <p:ext uri="{BB962C8B-B14F-4D97-AF65-F5344CB8AC3E}">
        <p14:creationId xmlns:p14="http://schemas.microsoft.com/office/powerpoint/2010/main" val="305330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2000">
        <p14:warp dir="in"/>
      </p:transition>
    </mc:Choice>
    <mc:Fallback xmlns="">
      <p:transition spd="slow" advClick="0" advTm="12000">
        <p:fade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2017 State 1A Team Gold</a:t>
            </a:r>
            <a:br>
              <a:rPr lang="en-US" sz="2800" dirty="0"/>
            </a:br>
            <a:r>
              <a:rPr lang="en-US" sz="2800" dirty="0"/>
              <a:t>Happy HS</a:t>
            </a:r>
            <a:br>
              <a:rPr lang="en-US" sz="2800" dirty="0"/>
            </a:br>
            <a:r>
              <a:rPr lang="en-US" sz="2800" dirty="0"/>
              <a:t>Coach Sara Reinart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0D3C54E-ADFA-44C1-A73E-F05E7A493C3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3046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2017 State 2A Team Gold</a:t>
            </a:r>
            <a:br>
              <a:rPr lang="en-US" sz="2800" dirty="0"/>
            </a:br>
            <a:r>
              <a:rPr lang="en-US" sz="2800" dirty="0"/>
              <a:t>Sabine Pass HS</a:t>
            </a:r>
            <a:br>
              <a:rPr lang="en-US" sz="2800" dirty="0"/>
            </a:br>
            <a:r>
              <a:rPr lang="en-US" sz="2800" dirty="0"/>
              <a:t>Coach Janice Chesson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3C6FBD8-C040-4E12-80A7-FB35869FDAD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856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2017 State 3A Team Gold</a:t>
            </a:r>
            <a:br>
              <a:rPr lang="en-US" sz="2800" dirty="0"/>
            </a:br>
            <a:r>
              <a:rPr lang="en-US" sz="2800" dirty="0"/>
              <a:t>Pollok:  Central HS</a:t>
            </a:r>
            <a:br>
              <a:rPr lang="en-US" sz="2800" dirty="0"/>
            </a:br>
            <a:r>
              <a:rPr lang="en-US" sz="2800" dirty="0"/>
              <a:t>Coach Chad Nash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804CA16-3718-4D21-A464-E6AFAEAD46C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9289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2017 State 4A Team Gold</a:t>
            </a:r>
            <a:br>
              <a:rPr lang="en-US" sz="2800" dirty="0"/>
            </a:br>
            <a:r>
              <a:rPr lang="en-US" sz="2800" dirty="0"/>
              <a:t>Argyle HS</a:t>
            </a:r>
            <a:br>
              <a:rPr lang="en-US" sz="2800" dirty="0"/>
            </a:br>
            <a:r>
              <a:rPr lang="en-US" sz="2800" dirty="0"/>
              <a:t>Coach Rashid Rahman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F271A06-739B-4604-9759-4E90B280829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97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2017 State 5A Team Gold</a:t>
            </a:r>
            <a:br>
              <a:rPr lang="en-US" sz="2800" dirty="0"/>
            </a:br>
            <a:r>
              <a:rPr lang="en-US" sz="2800" dirty="0"/>
              <a:t>Hereford HS</a:t>
            </a:r>
            <a:br>
              <a:rPr lang="en-US" sz="2800" dirty="0"/>
            </a:br>
            <a:r>
              <a:rPr lang="en-US" sz="2800" dirty="0"/>
              <a:t>Coach Patty Harshey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4554154-4941-4879-8BAA-2086A445B91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882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2017 State 6A Team Gold</a:t>
            </a:r>
            <a:br>
              <a:rPr lang="en-US" sz="2800" dirty="0"/>
            </a:br>
            <a:r>
              <a:rPr lang="en-US" sz="2800" dirty="0"/>
              <a:t>Houston: North Shore HS</a:t>
            </a:r>
            <a:br>
              <a:rPr lang="en-US" sz="2800" dirty="0"/>
            </a:br>
            <a:r>
              <a:rPr lang="en-US" sz="2800" dirty="0"/>
              <a:t>Coach Casey D. Johnson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41A16F1-F3F0-4109-B5F9-07707B87998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5147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01292-E711-4AC5-B5E7-115ACC929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2018 State Gold Medalists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9589FF-5062-4716-996A-23F0F362C7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295400"/>
            <a:ext cx="6034617" cy="4525963"/>
          </a:xfr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085859D-BBCF-4384-A441-E2D974D85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482934"/>
              </p:ext>
            </p:extLst>
          </p:nvPr>
        </p:nvGraphicFramePr>
        <p:xfrm>
          <a:off x="1538817" y="60198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604077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Conferences 2 and 4 each had a tie for First Place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5942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50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37513" cy="685800"/>
          </a:xfrm>
        </p:spPr>
        <p:txBody>
          <a:bodyPr anchor="t">
            <a:no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+mn-lt"/>
              </a:rPr>
              <a:t>State Perfect Score #11</a:t>
            </a:r>
            <a:br>
              <a:rPr lang="en-US" sz="3200" dirty="0">
                <a:solidFill>
                  <a:prstClr val="black"/>
                </a:solidFill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" y="1417852"/>
            <a:ext cx="4381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prstClr val="black"/>
                </a:solidFill>
              </a:rPr>
              <a:t>Kyle Wynne</a:t>
            </a:r>
          </a:p>
          <a:p>
            <a:pPr lvl="0" algn="ctr"/>
            <a:r>
              <a:rPr lang="en-US" sz="2800" dirty="0">
                <a:solidFill>
                  <a:prstClr val="black"/>
                </a:solidFill>
              </a:rPr>
              <a:t>6A Lufkin HS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D8D721-7835-4522-B336-0DD2A5AE3FB5}"/>
              </a:ext>
            </a:extLst>
          </p:cNvPr>
          <p:cNvSpPr txBox="1"/>
          <p:nvPr/>
        </p:nvSpPr>
        <p:spPr>
          <a:xfrm>
            <a:off x="914400" y="3352800"/>
            <a:ext cx="3200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From 1987</a:t>
            </a:r>
          </a:p>
          <a:p>
            <a:pPr algn="ctr"/>
            <a:r>
              <a:rPr lang="en-US" sz="2600" dirty="0"/>
              <a:t> through 2018,</a:t>
            </a:r>
          </a:p>
          <a:p>
            <a:pPr algn="ctr"/>
            <a:r>
              <a:rPr lang="en-US" sz="2600" dirty="0"/>
              <a:t> there have been only</a:t>
            </a:r>
          </a:p>
          <a:p>
            <a:pPr algn="ctr"/>
            <a:r>
              <a:rPr lang="en-US" sz="2600" dirty="0"/>
              <a:t> ELEVEN </a:t>
            </a:r>
          </a:p>
          <a:p>
            <a:pPr algn="ctr"/>
            <a:r>
              <a:rPr lang="en-US" sz="2600" dirty="0"/>
              <a:t>perfect scores at State Meet!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E16A4FF-8ED0-4B62-BC3B-E3D7B2596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19200"/>
            <a:ext cx="3753842" cy="4906963"/>
          </a:xfrm>
        </p:spPr>
      </p:pic>
    </p:spTree>
    <p:extLst>
      <p:ext uri="{BB962C8B-B14F-4D97-AF65-F5344CB8AC3E}">
        <p14:creationId xmlns:p14="http://schemas.microsoft.com/office/powerpoint/2010/main" val="327056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2000">
        <p14:warp dir="in"/>
      </p:transition>
    </mc:Choice>
    <mc:Fallback xmlns="">
      <p:transition spd="slow" advClick="0" advTm="12000">
        <p:fade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2018 State 1A Team Gold</a:t>
            </a:r>
            <a:br>
              <a:rPr lang="en-US" sz="2800" dirty="0"/>
            </a:br>
            <a:r>
              <a:rPr lang="en-US" sz="2800" dirty="0"/>
              <a:t>Happy HS</a:t>
            </a:r>
            <a:br>
              <a:rPr lang="en-US" sz="2800" dirty="0"/>
            </a:br>
            <a:r>
              <a:rPr lang="en-US" sz="2800" dirty="0"/>
              <a:t>Coach Sara Reinart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341E6D9-1D9D-4E6D-8E68-CB318E24A93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8095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2018 State 2A Team Gold</a:t>
            </a:r>
            <a:br>
              <a:rPr lang="en-US" sz="2800" dirty="0"/>
            </a:br>
            <a:r>
              <a:rPr lang="en-US" sz="2800" dirty="0"/>
              <a:t>Sabine Pass HS</a:t>
            </a:r>
            <a:br>
              <a:rPr lang="en-US" sz="2800" dirty="0"/>
            </a:br>
            <a:r>
              <a:rPr lang="en-US" sz="2800" dirty="0"/>
              <a:t>Coach Rene Danna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F3BB311-2BD7-49B3-B802-6445F93540B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8189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2018 State 3A Team Gold</a:t>
            </a:r>
            <a:br>
              <a:rPr lang="en-US" sz="2800" dirty="0"/>
            </a:br>
            <a:r>
              <a:rPr lang="en-US" sz="2800" dirty="0"/>
              <a:t>Pollok:  Central HS</a:t>
            </a:r>
            <a:br>
              <a:rPr lang="en-US" sz="2800" dirty="0"/>
            </a:br>
            <a:r>
              <a:rPr lang="en-US" sz="2800" dirty="0"/>
              <a:t>Coach Chad Nash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71BE860-C980-47B8-9F60-4ADDC0193C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4" b="62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636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2018 State 4A Team Gold</a:t>
            </a:r>
            <a:br>
              <a:rPr lang="en-US" sz="2800" dirty="0"/>
            </a:br>
            <a:r>
              <a:rPr lang="en-US" sz="2800" dirty="0"/>
              <a:t>Atlanta HS</a:t>
            </a:r>
            <a:br>
              <a:rPr lang="en-US" sz="2800" dirty="0"/>
            </a:br>
            <a:r>
              <a:rPr lang="en-US" sz="2800" dirty="0"/>
              <a:t>Coach Renee Rosser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99093A2-079D-485E-B166-A56FEDE7A4B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5283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2018 State 5A Team Gold</a:t>
            </a:r>
            <a:br>
              <a:rPr lang="en-US" sz="2800" dirty="0"/>
            </a:br>
            <a:r>
              <a:rPr lang="en-US" sz="2800" dirty="0"/>
              <a:t>Hereford HS</a:t>
            </a:r>
            <a:br>
              <a:rPr lang="en-US" sz="2800" dirty="0"/>
            </a:br>
            <a:r>
              <a:rPr lang="en-US" sz="2800" dirty="0"/>
              <a:t>Coach Patty Harshey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CEDAFBA-1401-4355-BFCD-04A516EB425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918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4446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2018 State 6A Team Gold</a:t>
            </a:r>
            <a:br>
              <a:rPr lang="en-US" sz="2800" dirty="0"/>
            </a:br>
            <a:r>
              <a:rPr lang="en-US" sz="2800" dirty="0"/>
              <a:t>Lufkin HS</a:t>
            </a:r>
            <a:br>
              <a:rPr lang="en-US" sz="2800" dirty="0"/>
            </a:br>
            <a:r>
              <a:rPr lang="en-US" sz="2800" dirty="0"/>
              <a:t>Coach Janice Holcomb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664D5EA-DC31-40B4-B035-75799488281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31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021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01292-E711-4AC5-B5E7-115ACC929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2019 State Gold Medalists</a:t>
            </a:r>
          </a:p>
        </p:txBody>
      </p:sp>
      <p:pic>
        <p:nvPicPr>
          <p:cNvPr id="10" name="Content Placeholder 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06EFACE1-7245-49AA-A052-820287A62D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72382"/>
            <a:ext cx="6065309" cy="454898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C5C365-C6B5-4736-A17B-997B5880E926}"/>
              </a:ext>
            </a:extLst>
          </p:cNvPr>
          <p:cNvSpPr txBox="1"/>
          <p:nvPr/>
        </p:nvSpPr>
        <p:spPr>
          <a:xfrm>
            <a:off x="2575215" y="6019800"/>
            <a:ext cx="3847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6A Tie (See next slide)</a:t>
            </a:r>
          </a:p>
        </p:txBody>
      </p:sp>
    </p:spTree>
    <p:extLst>
      <p:ext uri="{BB962C8B-B14F-4D97-AF65-F5344CB8AC3E}">
        <p14:creationId xmlns:p14="http://schemas.microsoft.com/office/powerpoint/2010/main" val="287350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1B54E-0DC7-4696-A4AE-151ADDF53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2019 State Gold Medalist</a:t>
            </a:r>
            <a:br>
              <a:rPr lang="en-US" dirty="0"/>
            </a:br>
            <a:r>
              <a:rPr lang="en-US" dirty="0"/>
              <a:t>(6A Tie)</a:t>
            </a:r>
          </a:p>
        </p:txBody>
      </p:sp>
      <p:pic>
        <p:nvPicPr>
          <p:cNvPr id="5" name="Content Placeholder 4" descr="A person standing in front of a sign&#10;&#10;Description automatically generated">
            <a:extLst>
              <a:ext uri="{FF2B5EF4-FFF2-40B4-BE49-F238E27FC236}">
                <a16:creationId xmlns:a16="http://schemas.microsoft.com/office/drawing/2014/main" id="{C421025A-00E6-4A2B-A24D-2A04C0D18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0592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37513" cy="685800"/>
          </a:xfrm>
        </p:spPr>
        <p:txBody>
          <a:bodyPr anchor="t">
            <a:no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+mn-lt"/>
              </a:rPr>
              <a:t>State Perfect Score #12</a:t>
            </a:r>
            <a:br>
              <a:rPr lang="en-US" sz="3200" dirty="0">
                <a:solidFill>
                  <a:prstClr val="black"/>
                </a:solidFill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" y="1417852"/>
            <a:ext cx="4381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prstClr val="black"/>
                </a:solidFill>
              </a:rPr>
              <a:t>Garrett Bell</a:t>
            </a:r>
          </a:p>
          <a:p>
            <a:pPr lvl="0" algn="ctr"/>
            <a:r>
              <a:rPr lang="en-US" sz="2800" dirty="0">
                <a:solidFill>
                  <a:prstClr val="black"/>
                </a:solidFill>
              </a:rPr>
              <a:t>5A Hallsville HS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D8D721-7835-4522-B336-0DD2A5AE3FB5}"/>
              </a:ext>
            </a:extLst>
          </p:cNvPr>
          <p:cNvSpPr txBox="1"/>
          <p:nvPr/>
        </p:nvSpPr>
        <p:spPr>
          <a:xfrm>
            <a:off x="914400" y="3352800"/>
            <a:ext cx="266065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From 1987</a:t>
            </a:r>
          </a:p>
          <a:p>
            <a:pPr algn="ctr"/>
            <a:r>
              <a:rPr lang="en-US" sz="2600" dirty="0"/>
              <a:t> through 2019,</a:t>
            </a:r>
          </a:p>
          <a:p>
            <a:pPr algn="ctr"/>
            <a:r>
              <a:rPr lang="en-US" sz="2600" dirty="0"/>
              <a:t> there have been only 13</a:t>
            </a:r>
          </a:p>
          <a:p>
            <a:pPr algn="ctr"/>
            <a:r>
              <a:rPr lang="en-US" sz="2600" dirty="0"/>
              <a:t>  perfect scores at State Meet!</a:t>
            </a:r>
          </a:p>
        </p:txBody>
      </p:sp>
      <p:pic>
        <p:nvPicPr>
          <p:cNvPr id="6" name="Content Placeholder 5" descr="A person sitting at a desk in front of a curtain&#10;&#10;Description automatically generated">
            <a:extLst>
              <a:ext uri="{FF2B5EF4-FFF2-40B4-BE49-F238E27FC236}">
                <a16:creationId xmlns:a16="http://schemas.microsoft.com/office/drawing/2014/main" id="{1F3ED388-C1A5-4860-B6F1-3F280B393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4" t="-1077" r="16393"/>
          <a:stretch/>
        </p:blipFill>
        <p:spPr>
          <a:xfrm>
            <a:off x="4800600" y="1676400"/>
            <a:ext cx="3276600" cy="3875087"/>
          </a:xfrm>
        </p:spPr>
      </p:pic>
    </p:spTree>
    <p:extLst>
      <p:ext uri="{BB962C8B-B14F-4D97-AF65-F5344CB8AC3E}">
        <p14:creationId xmlns:p14="http://schemas.microsoft.com/office/powerpoint/2010/main" val="380463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2000">
        <p14:warp dir="in"/>
      </p:transition>
    </mc:Choice>
    <mc:Fallback xmlns="">
      <p:transition spd="slow" advClick="0" advTm="12000">
        <p:fade/>
      </p:transition>
    </mc:Fallback>
  </mc:AlternateContent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37513" cy="685800"/>
          </a:xfrm>
        </p:spPr>
        <p:txBody>
          <a:bodyPr anchor="t">
            <a:no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+mn-lt"/>
              </a:rPr>
              <a:t>State Perfect Score #13</a:t>
            </a:r>
            <a:br>
              <a:rPr lang="en-US" sz="3200" dirty="0">
                <a:solidFill>
                  <a:prstClr val="black"/>
                </a:solidFill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" y="1417852"/>
            <a:ext cx="43815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prstClr val="black"/>
                </a:solidFill>
              </a:rPr>
              <a:t>Michael Byers</a:t>
            </a:r>
          </a:p>
          <a:p>
            <a:pPr lvl="0" algn="ctr"/>
            <a:r>
              <a:rPr lang="en-US" sz="2800" dirty="0">
                <a:solidFill>
                  <a:prstClr val="black"/>
                </a:solidFill>
              </a:rPr>
              <a:t>2A Gladewater:</a:t>
            </a:r>
          </a:p>
          <a:p>
            <a:pPr lvl="0" algn="ctr"/>
            <a:r>
              <a:rPr lang="en-US" sz="2800" dirty="0">
                <a:solidFill>
                  <a:prstClr val="black"/>
                </a:solidFill>
              </a:rPr>
              <a:t>Union Grove HS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D8D721-7835-4522-B336-0DD2A5AE3FB5}"/>
              </a:ext>
            </a:extLst>
          </p:cNvPr>
          <p:cNvSpPr txBox="1"/>
          <p:nvPr/>
        </p:nvSpPr>
        <p:spPr>
          <a:xfrm>
            <a:off x="914400" y="3352800"/>
            <a:ext cx="266065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From 1987</a:t>
            </a:r>
          </a:p>
          <a:p>
            <a:pPr algn="ctr"/>
            <a:r>
              <a:rPr lang="en-US" sz="2600" dirty="0"/>
              <a:t> through 2019,</a:t>
            </a:r>
          </a:p>
          <a:p>
            <a:pPr algn="ctr"/>
            <a:r>
              <a:rPr lang="en-US" sz="2600" dirty="0"/>
              <a:t> there have been only 13</a:t>
            </a:r>
          </a:p>
          <a:p>
            <a:pPr algn="ctr"/>
            <a:r>
              <a:rPr lang="en-US" sz="2600" dirty="0"/>
              <a:t>  perfect scores at State Meet!</a:t>
            </a:r>
          </a:p>
        </p:txBody>
      </p:sp>
      <p:pic>
        <p:nvPicPr>
          <p:cNvPr id="7" name="Content Placeholder 6" descr="A person standing in front of a curtain&#10;&#10;Description automatically generated">
            <a:extLst>
              <a:ext uri="{FF2B5EF4-FFF2-40B4-BE49-F238E27FC236}">
                <a16:creationId xmlns:a16="http://schemas.microsoft.com/office/drawing/2014/main" id="{C62000EC-A484-45BD-947B-052662FC0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6" t="-1656" r="7802" b="1"/>
          <a:stretch/>
        </p:blipFill>
        <p:spPr>
          <a:xfrm>
            <a:off x="4731327" y="1752600"/>
            <a:ext cx="3505200" cy="3897312"/>
          </a:xfrm>
        </p:spPr>
      </p:pic>
    </p:spTree>
    <p:extLst>
      <p:ext uri="{BB962C8B-B14F-4D97-AF65-F5344CB8AC3E}">
        <p14:creationId xmlns:p14="http://schemas.microsoft.com/office/powerpoint/2010/main" val="107225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2000">
        <p14:warp dir="in"/>
      </p:transition>
    </mc:Choice>
    <mc:Fallback xmlns="">
      <p:transition spd="slow" advClick="0" advTm="12000">
        <p:fade/>
      </p:transition>
    </mc:Fallback>
  </mc:AlternateContent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6002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2019 State 1A Team Gold</a:t>
            </a:r>
            <a:br>
              <a:rPr lang="en-US" sz="2800" dirty="0"/>
            </a:br>
            <a:r>
              <a:rPr lang="en-US" sz="2800" dirty="0"/>
              <a:t>Happy HS</a:t>
            </a:r>
            <a:br>
              <a:rPr lang="en-US" sz="2800" dirty="0"/>
            </a:br>
            <a:r>
              <a:rPr lang="en-US" sz="2800" dirty="0"/>
              <a:t>Coach Sara Reinart</a:t>
            </a:r>
          </a:p>
        </p:txBody>
      </p:sp>
      <p:pic>
        <p:nvPicPr>
          <p:cNvPr id="7" name="Picture Placeholder 6" descr="A group of people posing for a picture&#10;&#10;Description automatically generated">
            <a:extLst>
              <a:ext uri="{FF2B5EF4-FFF2-40B4-BE49-F238E27FC236}">
                <a16:creationId xmlns:a16="http://schemas.microsoft.com/office/drawing/2014/main" id="{2B1B5326-0F9E-4FB4-92FC-BEC092AA5F1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3" t="4461" r="19836" b="10353"/>
          <a:stretch/>
        </p:blipFill>
        <p:spPr>
          <a:xfrm>
            <a:off x="2105805" y="457200"/>
            <a:ext cx="4859365" cy="4140353"/>
          </a:xfrm>
        </p:spPr>
      </p:pic>
    </p:spTree>
    <p:extLst>
      <p:ext uri="{BB962C8B-B14F-4D97-AF65-F5344CB8AC3E}">
        <p14:creationId xmlns:p14="http://schemas.microsoft.com/office/powerpoint/2010/main" val="151760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4478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2019 State 2A Team Gold</a:t>
            </a:r>
            <a:br>
              <a:rPr lang="en-US" sz="2800" dirty="0"/>
            </a:br>
            <a:r>
              <a:rPr lang="en-US" sz="2800" dirty="0"/>
              <a:t> Vega HS</a:t>
            </a:r>
            <a:br>
              <a:rPr lang="en-US" sz="2800" dirty="0"/>
            </a:br>
            <a:r>
              <a:rPr lang="en-US" sz="2800" dirty="0"/>
              <a:t>Coach Sharon </a:t>
            </a:r>
            <a:r>
              <a:rPr lang="en-US" sz="2800" dirty="0" err="1"/>
              <a:t>Fangman</a:t>
            </a:r>
            <a:endParaRPr lang="en-US" sz="2800" dirty="0"/>
          </a:p>
        </p:txBody>
      </p:sp>
      <p:pic>
        <p:nvPicPr>
          <p:cNvPr id="6" name="Picture Placeholder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8FF9433E-E892-4F76-8C94-40DF6C32D40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6" t="5478" r="19835" b="14892"/>
          <a:stretch/>
        </p:blipFill>
        <p:spPr>
          <a:xfrm>
            <a:off x="2193550" y="381000"/>
            <a:ext cx="4756899" cy="4261321"/>
          </a:xfrm>
        </p:spPr>
      </p:pic>
    </p:spTree>
    <p:extLst>
      <p:ext uri="{BB962C8B-B14F-4D97-AF65-F5344CB8AC3E}">
        <p14:creationId xmlns:p14="http://schemas.microsoft.com/office/powerpoint/2010/main" val="338274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2019 State 3A Team Gold</a:t>
            </a:r>
            <a:br>
              <a:rPr lang="en-US" sz="2800" dirty="0"/>
            </a:br>
            <a:r>
              <a:rPr lang="en-US" sz="2800" dirty="0"/>
              <a:t>Atlanta HS</a:t>
            </a:r>
            <a:br>
              <a:rPr lang="en-US" sz="2800" dirty="0"/>
            </a:br>
            <a:r>
              <a:rPr lang="en-US" sz="2800" dirty="0"/>
              <a:t>Coach Renee Rosser</a:t>
            </a:r>
          </a:p>
        </p:txBody>
      </p:sp>
      <p:pic>
        <p:nvPicPr>
          <p:cNvPr id="6" name="Picture Placeholder 5" descr="A group of people posing for a picture&#10;&#10;Description automatically generated">
            <a:extLst>
              <a:ext uri="{FF2B5EF4-FFF2-40B4-BE49-F238E27FC236}">
                <a16:creationId xmlns:a16="http://schemas.microsoft.com/office/drawing/2014/main" id="{3BE46ECD-93CB-4B44-A795-FB74CB4F523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7" t="1774" r="22301" b="13040"/>
          <a:stretch/>
        </p:blipFill>
        <p:spPr>
          <a:xfrm>
            <a:off x="2185049" y="304800"/>
            <a:ext cx="4700878" cy="4324868"/>
          </a:xfrm>
        </p:spPr>
      </p:pic>
    </p:spTree>
    <p:extLst>
      <p:ext uri="{BB962C8B-B14F-4D97-AF65-F5344CB8AC3E}">
        <p14:creationId xmlns:p14="http://schemas.microsoft.com/office/powerpoint/2010/main" val="250380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4478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2019 State 4A Team Gold</a:t>
            </a:r>
            <a:br>
              <a:rPr lang="en-US" sz="2800" dirty="0"/>
            </a:br>
            <a:r>
              <a:rPr lang="en-US" sz="2800" dirty="0"/>
              <a:t> Argyle HS</a:t>
            </a:r>
            <a:br>
              <a:rPr lang="en-US" sz="2800" dirty="0"/>
            </a:br>
            <a:r>
              <a:rPr lang="en-US" sz="2800" dirty="0"/>
              <a:t>Coach Rashid Rahman</a:t>
            </a:r>
          </a:p>
        </p:txBody>
      </p:sp>
      <p:pic>
        <p:nvPicPr>
          <p:cNvPr id="6" name="Picture Placeholder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DB308D66-56F3-4BBC-9F44-3CD30E213A5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7" t="5477" r="21068" b="11189"/>
          <a:stretch/>
        </p:blipFill>
        <p:spPr>
          <a:xfrm>
            <a:off x="2266372" y="381000"/>
            <a:ext cx="4538231" cy="4345190"/>
          </a:xfrm>
        </p:spPr>
      </p:pic>
    </p:spTree>
    <p:extLst>
      <p:ext uri="{BB962C8B-B14F-4D97-AF65-F5344CB8AC3E}">
        <p14:creationId xmlns:p14="http://schemas.microsoft.com/office/powerpoint/2010/main" val="358655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2019 State 5A Team Gold</a:t>
            </a:r>
            <a:br>
              <a:rPr lang="en-US" sz="2800" dirty="0"/>
            </a:br>
            <a:r>
              <a:rPr lang="en-US" sz="2800" dirty="0"/>
              <a:t> Lufkin HS</a:t>
            </a:r>
            <a:br>
              <a:rPr lang="en-US" sz="2800" dirty="0"/>
            </a:br>
            <a:r>
              <a:rPr lang="en-US" sz="2800" dirty="0"/>
              <a:t>Coach Janice Holcomb</a:t>
            </a:r>
          </a:p>
        </p:txBody>
      </p:sp>
      <p:pic>
        <p:nvPicPr>
          <p:cNvPr id="7" name="Picture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DB8310F4-4F60-4DC1-B4FF-8ADB08B1818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r="28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786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4478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2019 State 6A Team Gold</a:t>
            </a:r>
            <a:br>
              <a:rPr lang="en-US" sz="2800" dirty="0"/>
            </a:br>
            <a:r>
              <a:rPr lang="en-US" sz="2800" dirty="0"/>
              <a:t> Cypress Woods HS</a:t>
            </a:r>
            <a:br>
              <a:rPr lang="en-US" sz="2800" dirty="0"/>
            </a:br>
            <a:r>
              <a:rPr lang="en-US" sz="2800" dirty="0"/>
              <a:t>Coach Janice Walker</a:t>
            </a:r>
          </a:p>
        </p:txBody>
      </p:sp>
      <p:pic>
        <p:nvPicPr>
          <p:cNvPr id="5" name="Picture Placeholder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9D8FBFD9-8B32-4FB0-8A2A-0EF47047009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0" t="3625" r="18603" b="9337"/>
          <a:stretch/>
        </p:blipFill>
        <p:spPr>
          <a:xfrm>
            <a:off x="2223145" y="381000"/>
            <a:ext cx="4624685" cy="4180035"/>
          </a:xfrm>
        </p:spPr>
      </p:pic>
    </p:spTree>
    <p:extLst>
      <p:ext uri="{BB962C8B-B14F-4D97-AF65-F5344CB8AC3E}">
        <p14:creationId xmlns:p14="http://schemas.microsoft.com/office/powerpoint/2010/main" val="43391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4F63E98-8C7C-452E-9E9C-38A630696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127" y="3985353"/>
            <a:ext cx="7303641" cy="64013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4930289"/>
            <a:ext cx="8153400" cy="1622911"/>
          </a:xfrm>
        </p:spPr>
        <p:txBody>
          <a:bodyPr>
            <a:noAutofit/>
          </a:bodyPr>
          <a:lstStyle/>
          <a:p>
            <a:pPr algn="ctr"/>
            <a:r>
              <a:rPr lang="en-US" sz="2700" b="1" u="sng" dirty="0"/>
              <a:t>2019 UIL Accounting State Meet Administration</a:t>
            </a:r>
          </a:p>
          <a:p>
            <a:pPr algn="ctr"/>
            <a:r>
              <a:rPr lang="en-US" sz="2700" b="1" dirty="0"/>
              <a:t>Susan Mathews, Mary Ann Failla, Jacob Buckles, LaVerne Funderburk, Cynthia King, Michelle Wylie</a:t>
            </a:r>
          </a:p>
        </p:txBody>
      </p:sp>
      <p:pic>
        <p:nvPicPr>
          <p:cNvPr id="7" name="Picture Placeholder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9FC5D241-00A7-4390-B7A3-A0006274866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" t="33256"/>
          <a:stretch/>
        </p:blipFill>
        <p:spPr>
          <a:xfrm>
            <a:off x="716176" y="250273"/>
            <a:ext cx="7411810" cy="3735080"/>
          </a:xfrm>
        </p:spPr>
      </p:pic>
    </p:spTree>
    <p:extLst>
      <p:ext uri="{BB962C8B-B14F-4D97-AF65-F5344CB8AC3E}">
        <p14:creationId xmlns:p14="http://schemas.microsoft.com/office/powerpoint/2010/main" val="324661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914401"/>
            <a:ext cx="6096000" cy="4267200"/>
          </a:xfrm>
          <a:solidFill>
            <a:schemeClr val="accent2">
              <a:lumMod val="40000"/>
              <a:lumOff val="6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/>
            <a:r>
              <a:rPr lang="en-US" sz="6000" dirty="0">
                <a:solidFill>
                  <a:schemeClr val="tx1"/>
                </a:solidFill>
              </a:rPr>
              <a:t>2020</a:t>
            </a:r>
            <a:r>
              <a:rPr lang="en-US" sz="7200" dirty="0">
                <a:solidFill>
                  <a:schemeClr val="tx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tx1"/>
                </a:solidFill>
              </a:rPr>
              <a:t>The Year Covid-19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tx1"/>
                </a:solidFill>
              </a:rPr>
              <a:t>Hit Our Country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tx1"/>
                </a:solidFill>
              </a:rPr>
              <a:t>No UIL Contests Held</a:t>
            </a:r>
          </a:p>
          <a:p>
            <a:pPr algn="ctr">
              <a:lnSpc>
                <a:spcPct val="150000"/>
              </a:lnSpc>
            </a:pPr>
            <a:endParaRPr 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99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914401"/>
            <a:ext cx="6096000" cy="4267200"/>
          </a:xfrm>
          <a:solidFill>
            <a:schemeClr val="accent2">
              <a:lumMod val="40000"/>
              <a:lumOff val="60000"/>
            </a:schemeClr>
          </a:solidFill>
          <a:ln w="31750">
            <a:solidFill>
              <a:srgbClr val="7030A0"/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7200" dirty="0">
              <a:solidFill>
                <a:schemeClr val="tx1"/>
              </a:solidFill>
            </a:endParaRPr>
          </a:p>
          <a:p>
            <a:pPr algn="ctr"/>
            <a:r>
              <a:rPr lang="en-US" sz="6000" dirty="0">
                <a:solidFill>
                  <a:schemeClr val="tx1"/>
                </a:solidFill>
              </a:rPr>
              <a:t>2021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</a:rPr>
              <a:t>Grateful for Competition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The State Contest(s)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Held in 25 HUBs Across the State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Grading Performed Virtually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No Official State Awards Ceremony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endParaRPr 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927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2000">
        <p15:prstTrans prst="peelOff"/>
      </p:transition>
    </mc:Choice>
    <mc:Fallback xmlns="">
      <p:transition spd="slow" advClick="0" advTm="12000">
        <p:fade/>
      </p:transition>
    </mc:Fallback>
  </mc:AlternateContent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5C01129-3453-464D-A870-ED71C6E89D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2781A6-5C82-4764-B489-F9A599C0A7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99124" y="685800"/>
            <a:ext cx="375304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4961AE-DA87-234D-8ADA-E55208519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835" y="1084522"/>
            <a:ext cx="3014330" cy="962418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kern="1200" dirty="0">
                <a:solidFill>
                  <a:schemeClr val="bg1">
                    <a:alpha val="60000"/>
                  </a:schemeClr>
                </a:solidFill>
                <a:latin typeface="+mj-lt"/>
                <a:ea typeface="+mj-ea"/>
                <a:cs typeface="+mj-cs"/>
              </a:rPr>
              <a:t>2021 State Gold Medalists</a:t>
            </a:r>
          </a:p>
        </p:txBody>
      </p:sp>
      <p:pic>
        <p:nvPicPr>
          <p:cNvPr id="8" name="Content Placeholder 7" descr="A picture containing tree, outdoor, grass, person&#10;&#10;Description automatically generated">
            <a:extLst>
              <a:ext uri="{FF2B5EF4-FFF2-40B4-BE49-F238E27FC236}">
                <a16:creationId xmlns:a16="http://schemas.microsoft.com/office/drawing/2014/main" id="{B34559B7-A9C9-4A4F-B009-B55729F8AF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8" r="31894"/>
          <a:stretch/>
        </p:blipFill>
        <p:spPr>
          <a:xfrm>
            <a:off x="6664998" y="687696"/>
            <a:ext cx="2198474" cy="5486400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798FF79-DFDE-46DD-AA36-6CCC9EAA20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80784" y="2732739"/>
            <a:ext cx="2982432" cy="3083270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 algn="ctr">
              <a:lnSpc>
                <a:spcPct val="90000"/>
              </a:lnSpc>
              <a:buNone/>
            </a:pPr>
            <a:endParaRPr lang="en-US" sz="1700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3100" dirty="0" err="1">
                <a:solidFill>
                  <a:schemeClr val="bg1"/>
                </a:solidFill>
              </a:rPr>
              <a:t>Kenli</a:t>
            </a:r>
            <a:r>
              <a:rPr lang="en-US" sz="3100" dirty="0">
                <a:solidFill>
                  <a:schemeClr val="bg1"/>
                </a:solidFill>
              </a:rPr>
              <a:t> Johnson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3100" dirty="0">
                <a:solidFill>
                  <a:schemeClr val="bg1"/>
                </a:solidFill>
              </a:rPr>
              <a:t>1A Happy HS</a:t>
            </a:r>
          </a:p>
          <a:p>
            <a:pPr marL="114300" indent="-228600" algn="ctr">
              <a:lnSpc>
                <a:spcPct val="90000"/>
              </a:lnSpc>
            </a:pPr>
            <a:endParaRPr lang="en-US" sz="3100" dirty="0">
              <a:solidFill>
                <a:schemeClr val="bg1"/>
              </a:solidFill>
            </a:endParaRPr>
          </a:p>
          <a:p>
            <a:pPr marL="114300" indent="-228600" algn="ctr">
              <a:lnSpc>
                <a:spcPct val="90000"/>
              </a:lnSpc>
            </a:pPr>
            <a:endParaRPr lang="en-US" sz="3100" dirty="0">
              <a:solidFill>
                <a:schemeClr val="bg1"/>
              </a:solidFill>
            </a:endParaRPr>
          </a:p>
          <a:p>
            <a:pPr marL="114300" indent="-228600" algn="ctr">
              <a:lnSpc>
                <a:spcPct val="90000"/>
              </a:lnSpc>
            </a:pPr>
            <a:endParaRPr lang="en-US" sz="3100" dirty="0">
              <a:solidFill>
                <a:schemeClr val="bg1"/>
              </a:solidFill>
            </a:endParaRPr>
          </a:p>
          <a:p>
            <a:pPr marL="114300" indent="-228600" algn="ctr">
              <a:lnSpc>
                <a:spcPct val="90000"/>
              </a:lnSpc>
            </a:pPr>
            <a:endParaRPr lang="en-US" sz="3100" dirty="0">
              <a:solidFill>
                <a:schemeClr val="bg1"/>
              </a:solidFill>
            </a:endParaRPr>
          </a:p>
          <a:p>
            <a:pPr marL="0" indent="0" algn="r">
              <a:lnSpc>
                <a:spcPct val="90000"/>
              </a:lnSpc>
              <a:buNone/>
            </a:pPr>
            <a:r>
              <a:rPr lang="en-US" sz="3100" dirty="0">
                <a:solidFill>
                  <a:schemeClr val="bg1"/>
                </a:solidFill>
              </a:rPr>
              <a:t>Parker Joyce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en-US" sz="3100" dirty="0">
                <a:solidFill>
                  <a:schemeClr val="bg1"/>
                </a:solidFill>
              </a:rPr>
              <a:t>2A Vega H</a:t>
            </a:r>
            <a:r>
              <a:rPr lang="en-US" sz="3200" dirty="0">
                <a:solidFill>
                  <a:schemeClr val="bg1"/>
                </a:solidFill>
              </a:rPr>
              <a:t>S</a:t>
            </a:r>
          </a:p>
        </p:txBody>
      </p:sp>
      <p:pic>
        <p:nvPicPr>
          <p:cNvPr id="6" name="Content Placeholder 5" descr="A group of people posing for the camera&#10;&#10;Description automatically generated with low confidence">
            <a:extLst>
              <a:ext uri="{FF2B5EF4-FFF2-40B4-BE49-F238E27FC236}">
                <a16:creationId xmlns:a16="http://schemas.microsoft.com/office/drawing/2014/main" id="{BC58F364-0B43-9640-92E3-D5AE13E2B6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93" b="26851"/>
          <a:stretch/>
        </p:blipFill>
        <p:spPr>
          <a:xfrm rot="5400000">
            <a:off x="-1324431" y="2339474"/>
            <a:ext cx="5486399" cy="217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38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5C01129-3453-464D-A870-ED71C6E89D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2781A6-5C82-4764-B489-F9A599C0A7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99124" y="685800"/>
            <a:ext cx="375304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D898E9-C154-904E-A083-A50294998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835" y="1084522"/>
            <a:ext cx="3014330" cy="962418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bg1">
                    <a:alpha val="60000"/>
                  </a:schemeClr>
                </a:solidFill>
              </a:rPr>
              <a:t>2021 State Gold Medalists</a:t>
            </a:r>
            <a:endParaRPr lang="en-US" sz="3200" kern="1200" dirty="0">
              <a:solidFill>
                <a:schemeClr val="bg1">
                  <a:alpha val="6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5307856-3BFF-EF46-860D-C198152505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5" r="36592" b="-3"/>
          <a:stretch/>
        </p:blipFill>
        <p:spPr>
          <a:xfrm>
            <a:off x="510362" y="685795"/>
            <a:ext cx="2198474" cy="5486400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8ACFE3D-38F7-4702-8D69-D9FF4CB78F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95600" y="2445662"/>
            <a:ext cx="3276600" cy="337034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14300" indent="0">
              <a:lnSpc>
                <a:spcPct val="90000"/>
              </a:lnSpc>
              <a:buNone/>
            </a:pPr>
            <a:r>
              <a:rPr lang="en-US" sz="2400" dirty="0">
                <a:solidFill>
                  <a:schemeClr val="bg1"/>
                </a:solidFill>
              </a:rPr>
              <a:t>3A Tie</a:t>
            </a:r>
          </a:p>
          <a:p>
            <a:pPr marL="114300" indent="0">
              <a:lnSpc>
                <a:spcPct val="90000"/>
              </a:lnSpc>
              <a:buNone/>
            </a:pPr>
            <a:r>
              <a:rPr lang="en-US" sz="2400" dirty="0">
                <a:solidFill>
                  <a:schemeClr val="bg1"/>
                </a:solidFill>
              </a:rPr>
              <a:t>Robert Young</a:t>
            </a:r>
          </a:p>
          <a:p>
            <a:pPr marL="114300" indent="0">
              <a:lnSpc>
                <a:spcPct val="90000"/>
              </a:lnSpc>
              <a:buNone/>
            </a:pPr>
            <a:r>
              <a:rPr lang="en-US" sz="2400" dirty="0">
                <a:solidFill>
                  <a:schemeClr val="bg1"/>
                </a:solidFill>
              </a:rPr>
              <a:t>Tuscola: Jim Ned HS</a:t>
            </a:r>
          </a:p>
          <a:p>
            <a:pPr marL="114300" indent="0">
              <a:lnSpc>
                <a:spcPct val="90000"/>
              </a:lnSpc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114300" indent="0">
              <a:lnSpc>
                <a:spcPct val="90000"/>
              </a:lnSpc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114300" indent="0" algn="r">
              <a:lnSpc>
                <a:spcPct val="90000"/>
              </a:lnSpc>
              <a:buNone/>
            </a:pPr>
            <a:r>
              <a:rPr lang="en-US" sz="2400" dirty="0">
                <a:solidFill>
                  <a:schemeClr val="bg1"/>
                </a:solidFill>
              </a:rPr>
              <a:t>3A Tie</a:t>
            </a:r>
          </a:p>
          <a:p>
            <a:pPr marL="114300" indent="0" algn="r">
              <a:lnSpc>
                <a:spcPct val="90000"/>
              </a:lnSpc>
              <a:buNone/>
            </a:pPr>
            <a:r>
              <a:rPr lang="en-US" sz="2400" dirty="0">
                <a:solidFill>
                  <a:schemeClr val="bg1"/>
                </a:solidFill>
              </a:rPr>
              <a:t>Colten Ellis</a:t>
            </a:r>
          </a:p>
          <a:p>
            <a:pPr marL="114300" indent="0" algn="r">
              <a:lnSpc>
                <a:spcPct val="90000"/>
              </a:lnSpc>
              <a:buNone/>
            </a:pPr>
            <a:r>
              <a:rPr lang="en-US" sz="2400" dirty="0">
                <a:solidFill>
                  <a:schemeClr val="bg1"/>
                </a:solidFill>
              </a:rPr>
              <a:t>Holliday</a:t>
            </a:r>
          </a:p>
        </p:txBody>
      </p:sp>
      <p:pic>
        <p:nvPicPr>
          <p:cNvPr id="6" name="Content Placeholder 5" descr="A person wearing a suit and tie&#10;&#10;Description automatically generated with low confidence">
            <a:extLst>
              <a:ext uri="{FF2B5EF4-FFF2-40B4-BE49-F238E27FC236}">
                <a16:creationId xmlns:a16="http://schemas.microsoft.com/office/drawing/2014/main" id="{32C60311-F743-5C4C-91D7-E0EA70A278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4" r="19109"/>
          <a:stretch/>
        </p:blipFill>
        <p:spPr>
          <a:xfrm>
            <a:off x="6454587" y="685805"/>
            <a:ext cx="2179050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877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5C01129-3453-464D-A870-ED71C6E89D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2781A6-5C82-4764-B489-F9A599C0A7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99124" y="685800"/>
            <a:ext cx="375304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095C44-ADAA-9E42-BD6E-67481BC30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835" y="1084522"/>
            <a:ext cx="3014330" cy="962418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bg1">
                    <a:alpha val="60000"/>
                  </a:schemeClr>
                </a:solidFill>
              </a:rPr>
              <a:t>2021 State Gold Medalists</a:t>
            </a:r>
            <a:endParaRPr lang="en-US" sz="3200" kern="1200" dirty="0">
              <a:solidFill>
                <a:schemeClr val="bg1">
                  <a:alpha val="6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Content Placeholder 5" descr="A person holding a medal&#10;&#10;Description automatically generated with low confidence">
            <a:extLst>
              <a:ext uri="{FF2B5EF4-FFF2-40B4-BE49-F238E27FC236}">
                <a16:creationId xmlns:a16="http://schemas.microsoft.com/office/drawing/2014/main" id="{43F13A37-9D5C-2141-A3FF-980DC8EFEB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3" r="23610"/>
          <a:stretch/>
        </p:blipFill>
        <p:spPr>
          <a:xfrm>
            <a:off x="510362" y="685795"/>
            <a:ext cx="2198474" cy="5486400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7C17A-CFBD-4026-ADB1-29D77459E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08836" y="2732739"/>
            <a:ext cx="2396564" cy="10772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14300" indent="0">
              <a:lnSpc>
                <a:spcPct val="90000"/>
              </a:lnSpc>
              <a:buNone/>
            </a:pPr>
            <a:r>
              <a:rPr lang="en-US" sz="2400" dirty="0">
                <a:solidFill>
                  <a:schemeClr val="bg1"/>
                </a:solidFill>
              </a:rPr>
              <a:t>Nevaeh Galvan</a:t>
            </a:r>
          </a:p>
          <a:p>
            <a:pPr marL="114300" indent="0">
              <a:lnSpc>
                <a:spcPct val="90000"/>
              </a:lnSpc>
              <a:buNone/>
            </a:pPr>
            <a:r>
              <a:rPr lang="en-US" sz="2400" dirty="0">
                <a:solidFill>
                  <a:schemeClr val="bg1"/>
                </a:solidFill>
              </a:rPr>
              <a:t>4A Andrews HS</a:t>
            </a:r>
          </a:p>
          <a:p>
            <a:pPr marL="114300" indent="0">
              <a:lnSpc>
                <a:spcPct val="90000"/>
              </a:lnSpc>
              <a:buNone/>
            </a:pPr>
            <a:endParaRPr lang="en-US" sz="1700" dirty="0">
              <a:solidFill>
                <a:schemeClr val="bg1"/>
              </a:solidFill>
            </a:endParaRPr>
          </a:p>
          <a:p>
            <a:pPr marL="114300" indent="0">
              <a:lnSpc>
                <a:spcPct val="90000"/>
              </a:lnSpc>
              <a:buNone/>
            </a:pPr>
            <a:endParaRPr lang="en-US" sz="1700" dirty="0">
              <a:solidFill>
                <a:schemeClr val="bg1"/>
              </a:solidFill>
            </a:endParaRPr>
          </a:p>
          <a:p>
            <a:pPr marL="114300" indent="0">
              <a:lnSpc>
                <a:spcPct val="90000"/>
              </a:lnSpc>
              <a:buNone/>
            </a:pPr>
            <a:endParaRPr lang="en-US" sz="1700" dirty="0">
              <a:solidFill>
                <a:schemeClr val="bg1"/>
              </a:solidFill>
            </a:endParaRPr>
          </a:p>
          <a:p>
            <a:pPr marL="114300" indent="0">
              <a:lnSpc>
                <a:spcPct val="90000"/>
              </a:lnSpc>
              <a:buNone/>
            </a:pPr>
            <a:endParaRPr lang="en-US" sz="1700" dirty="0">
              <a:solidFill>
                <a:schemeClr val="bg1"/>
              </a:solidFill>
            </a:endParaRPr>
          </a:p>
          <a:p>
            <a:pPr marL="114300" indent="0">
              <a:lnSpc>
                <a:spcPct val="90000"/>
              </a:lnSpc>
              <a:buNone/>
            </a:pP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9BEC295B-D21E-EF44-92C7-A26CF230D5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03505" y="1583094"/>
            <a:ext cx="4244466" cy="2754677"/>
          </a:xfr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DAAE95F-2F2E-E040-9760-5705DF46E869}"/>
              </a:ext>
            </a:extLst>
          </p:cNvPr>
          <p:cNvSpPr txBox="1"/>
          <p:nvPr/>
        </p:nvSpPr>
        <p:spPr>
          <a:xfrm>
            <a:off x="4494463" y="5346061"/>
            <a:ext cx="28735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 algn="r">
              <a:lnSpc>
                <a:spcPct val="90000"/>
              </a:lnSpc>
              <a:buNone/>
            </a:pPr>
            <a:r>
              <a:rPr lang="en-US" sz="2400" dirty="0">
                <a:solidFill>
                  <a:schemeClr val="bg1"/>
                </a:solidFill>
              </a:rPr>
              <a:t>Patrick Tinley</a:t>
            </a:r>
          </a:p>
          <a:p>
            <a:pPr marL="114300" indent="0" algn="r">
              <a:lnSpc>
                <a:spcPct val="90000"/>
              </a:lnSpc>
              <a:buNone/>
            </a:pPr>
            <a:r>
              <a:rPr lang="en-US" sz="2400" dirty="0">
                <a:solidFill>
                  <a:schemeClr val="bg1"/>
                </a:solidFill>
              </a:rPr>
              <a:t>5A Kerrville: </a:t>
            </a:r>
            <a:r>
              <a:rPr lang="en-US" sz="2400" dirty="0" err="1">
                <a:solidFill>
                  <a:schemeClr val="bg1"/>
                </a:solidFill>
              </a:rPr>
              <a:t>Tivy</a:t>
            </a:r>
            <a:r>
              <a:rPr lang="en-US" sz="2400" dirty="0">
                <a:solidFill>
                  <a:schemeClr val="bg1"/>
                </a:solidFill>
              </a:rPr>
              <a:t> HS</a:t>
            </a:r>
          </a:p>
        </p:txBody>
      </p:sp>
    </p:spTree>
    <p:extLst>
      <p:ext uri="{BB962C8B-B14F-4D97-AF65-F5344CB8AC3E}">
        <p14:creationId xmlns:p14="http://schemas.microsoft.com/office/powerpoint/2010/main" val="3794228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85B9AB05-2A22-4BDA-B7D0-ECDC7B69FB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0D86A3-1B45-4631-A692-BF314C7068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18"/>
            <a:ext cx="5086350" cy="68580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AF8976-CBC6-AF46-80F0-B2CB77255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581" y="685800"/>
            <a:ext cx="3779187" cy="147466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chemeClr val="bg1">
                    <a:alpha val="60000"/>
                  </a:schemeClr>
                </a:solidFill>
              </a:rPr>
              <a:t>2021 State Gold Medalists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72267-4FC0-D742-9EE7-7750F7AE2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581" y="4953000"/>
            <a:ext cx="3779187" cy="12191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lnSpc>
                <a:spcPct val="90000"/>
              </a:lnSpc>
              <a:buNone/>
            </a:pPr>
            <a:r>
              <a:rPr lang="en-US" sz="2400" dirty="0">
                <a:solidFill>
                  <a:schemeClr val="bg1"/>
                </a:solidFill>
              </a:rPr>
              <a:t>Kenneth Chen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en-US" sz="2400" dirty="0">
                <a:solidFill>
                  <a:schemeClr val="bg1"/>
                </a:solidFill>
              </a:rPr>
              <a:t>6A Keller HS</a:t>
            </a:r>
          </a:p>
        </p:txBody>
      </p:sp>
      <p:pic>
        <p:nvPicPr>
          <p:cNvPr id="6" name="Content Placeholder 5" descr="A person wearing a medal&#10;&#10;Description automatically generated with low confidence">
            <a:extLst>
              <a:ext uri="{FF2B5EF4-FFF2-40B4-BE49-F238E27FC236}">
                <a16:creationId xmlns:a16="http://schemas.microsoft.com/office/drawing/2014/main" id="{257AD55B-9160-3C46-9743-E628C790D6D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4" r="25823" b="-1"/>
          <a:stretch/>
        </p:blipFill>
        <p:spPr>
          <a:xfrm>
            <a:off x="5595801" y="685799"/>
            <a:ext cx="3088341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63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48721"/>
            <a:ext cx="3530753" cy="122565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>
                <a:solidFill>
                  <a:schemeClr val="bg1"/>
                </a:solidFill>
              </a:rPr>
              <a:t>State Perfect Score #14</a:t>
            </a:r>
            <a:br>
              <a:rPr lang="en-US" sz="2600">
                <a:solidFill>
                  <a:schemeClr val="bg1"/>
                </a:solidFill>
              </a:rPr>
            </a:br>
            <a:endParaRPr lang="en-US" sz="2600">
              <a:solidFill>
                <a:schemeClr val="bg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3904" y="1749756"/>
            <a:ext cx="35387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73326" y="1909192"/>
            <a:ext cx="3439885" cy="3647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</a:rPr>
              <a:t>Nevaeh Galvan</a:t>
            </a:r>
          </a:p>
          <a:p>
            <a:pPr lvl="0"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solidFill>
                  <a:schemeClr val="bg1"/>
                </a:solidFill>
              </a:rPr>
              <a:t>4A Andrews HS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5520" y="5707672"/>
            <a:ext cx="353549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 descr="A person holding a medal&#10;&#10;Description automatically generated with low confidence">
            <a:extLst>
              <a:ext uri="{FF2B5EF4-FFF2-40B4-BE49-F238E27FC236}">
                <a16:creationId xmlns:a16="http://schemas.microsoft.com/office/drawing/2014/main" id="{B5F1757D-7B87-CD4D-82C4-30FA4429F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9"/>
          <a:stretch/>
        </p:blipFill>
        <p:spPr>
          <a:xfrm>
            <a:off x="4894089" y="10"/>
            <a:ext cx="4249911" cy="68579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D8D721-7835-4522-B336-0DD2A5AE3FB5}"/>
              </a:ext>
            </a:extLst>
          </p:cNvPr>
          <p:cNvSpPr txBox="1"/>
          <p:nvPr/>
        </p:nvSpPr>
        <p:spPr>
          <a:xfrm>
            <a:off x="1116720" y="2981997"/>
            <a:ext cx="26606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From 1987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 through 2021,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 there have been only 14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  perfect scores at State Meet!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492284-E11F-D241-B3BC-8BC398582243}"/>
              </a:ext>
            </a:extLst>
          </p:cNvPr>
          <p:cNvSpPr txBox="1"/>
          <p:nvPr/>
        </p:nvSpPr>
        <p:spPr>
          <a:xfrm>
            <a:off x="602684" y="5858443"/>
            <a:ext cx="3573542" cy="9152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>
                <a:solidFill>
                  <a:schemeClr val="bg1"/>
                </a:solidFill>
                <a:latin typeface="Zapfino" panose="03030300040707070C03" pitchFamily="66" charset="77"/>
                <a:cs typeface="Modern Love Caps" panose="020F0502020204030204" pitchFamily="34" charset="0"/>
              </a:rPr>
              <a:t>Nevaeh’s autograph </a:t>
            </a:r>
            <a:r>
              <a:rPr lang="en-US" sz="1900" dirty="0">
                <a:solidFill>
                  <a:schemeClr val="bg1"/>
                </a:solidFill>
                <a:latin typeface="Modern Love Caps" panose="020F0502020204030204" pitchFamily="34" charset="0"/>
                <a:cs typeface="Modern Love Caps" panose="020F0502020204030204" pitchFamily="34" charset="0"/>
              </a:rPr>
              <a:t>---&gt;</a:t>
            </a:r>
          </a:p>
        </p:txBody>
      </p:sp>
      <p:pic>
        <p:nvPicPr>
          <p:cNvPr id="24" name="Content Placeholder 5" descr="A person holding a medal&#10;&#10;Description automatically generated with low confidence">
            <a:extLst>
              <a:ext uri="{FF2B5EF4-FFF2-40B4-BE49-F238E27FC236}">
                <a16:creationId xmlns:a16="http://schemas.microsoft.com/office/drawing/2014/main" id="{865F1559-5D37-354A-9A2A-8C70D38D3A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9"/>
          <a:stretch/>
        </p:blipFill>
        <p:spPr>
          <a:xfrm>
            <a:off x="4894089" y="4949"/>
            <a:ext cx="4249911" cy="6857990"/>
          </a:xfrm>
          <a:prstGeom prst="rect">
            <a:avLst/>
          </a:prstGeom>
        </p:spPr>
      </p:pic>
      <p:pic>
        <p:nvPicPr>
          <p:cNvPr id="26" name="Picture 25" descr="Text&#10;&#10;Description automatically generated">
            <a:extLst>
              <a:ext uri="{FF2B5EF4-FFF2-40B4-BE49-F238E27FC236}">
                <a16:creationId xmlns:a16="http://schemas.microsoft.com/office/drawing/2014/main" id="{50307625-ADED-9F4A-AB51-7AEBFCF1E0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990" y="5311027"/>
            <a:ext cx="4806657" cy="147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05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2000">
        <p14:warp dir="in"/>
      </p:transition>
    </mc:Choice>
    <mc:Fallback xmlns="">
      <p:transition spd="slow" advClick="0" advTm="12000">
        <p:fade/>
      </p:transition>
    </mc:Fallback>
  </mc:AlternateContent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400"/>
              <a:t>2021 State 1A Team Gold</a:t>
            </a:r>
            <a:br>
              <a:rPr lang="en-US" sz="2400"/>
            </a:br>
            <a:r>
              <a:rPr lang="en-US" sz="2400"/>
              <a:t>Happy HS</a:t>
            </a:r>
            <a:br>
              <a:rPr lang="en-US" sz="2400"/>
            </a:br>
            <a:r>
              <a:rPr lang="en-US" sz="2400"/>
              <a:t>Coach Sara Reinart</a:t>
            </a:r>
            <a:endParaRPr lang="en-US" sz="2400" dirty="0"/>
          </a:p>
        </p:txBody>
      </p:sp>
      <p:pic>
        <p:nvPicPr>
          <p:cNvPr id="6" name="Picture Placeholder 5" descr="A group of women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EDDF5024-0BAE-A445-B094-835E14BCCA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1199"/>
          <a:stretch/>
        </p:blipFill>
        <p:spPr>
          <a:xfrm>
            <a:off x="480060" y="640081"/>
            <a:ext cx="8183880" cy="4617720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460355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576887"/>
            <a:ext cx="8183880" cy="64008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2021 State 2A Team Gold</a:t>
            </a:r>
            <a:br>
              <a:rPr lang="en-US" sz="2400" dirty="0"/>
            </a:br>
            <a:r>
              <a:rPr lang="en-US" sz="2400" dirty="0"/>
              <a:t>Gladewater: Union Grove HS</a:t>
            </a:r>
            <a:br>
              <a:rPr lang="en-US" sz="2400" dirty="0"/>
            </a:br>
            <a:r>
              <a:rPr lang="en-US" sz="2400" dirty="0"/>
              <a:t>Coach </a:t>
            </a:r>
            <a:r>
              <a:rPr lang="en-US" sz="2400" dirty="0" err="1"/>
              <a:t>Gailyn</a:t>
            </a:r>
            <a:r>
              <a:rPr lang="en-US" sz="2400" dirty="0"/>
              <a:t> Sutton</a:t>
            </a:r>
          </a:p>
        </p:txBody>
      </p:sp>
      <p:pic>
        <p:nvPicPr>
          <p:cNvPr id="7" name="Picture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92F573F-8C55-224B-9E64-3202C0BDEC1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6" r="5586"/>
          <a:stretch>
            <a:fillRect/>
          </a:stretch>
        </p:blipFill>
        <p:spPr>
          <a:xfrm>
            <a:off x="1093436" y="381000"/>
            <a:ext cx="6957128" cy="4752657"/>
          </a:xfrm>
        </p:spPr>
      </p:pic>
    </p:spTree>
    <p:extLst>
      <p:ext uri="{BB962C8B-B14F-4D97-AF65-F5344CB8AC3E}">
        <p14:creationId xmlns:p14="http://schemas.microsoft.com/office/powerpoint/2010/main" val="586710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5562600"/>
            <a:ext cx="8183880" cy="64008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2021 State 3A Team Gold</a:t>
            </a:r>
            <a:br>
              <a:rPr lang="en-US" sz="2400" dirty="0"/>
            </a:br>
            <a:r>
              <a:rPr lang="en-US" sz="2400" dirty="0"/>
              <a:t>Pollok: Central HS</a:t>
            </a:r>
            <a:br>
              <a:rPr lang="en-US" sz="2400" dirty="0"/>
            </a:br>
            <a:r>
              <a:rPr lang="en-US" sz="2400" dirty="0"/>
              <a:t>Coach Chad Nash</a:t>
            </a:r>
          </a:p>
        </p:txBody>
      </p:sp>
      <p:pic>
        <p:nvPicPr>
          <p:cNvPr id="7" name="Picture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08ECED5-8754-1445-B0D2-3D7796A7E2D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6" r="55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25707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5562600"/>
            <a:ext cx="8183880" cy="64008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2021 State 4A Team Gold</a:t>
            </a:r>
            <a:br>
              <a:rPr lang="en-US" sz="2400" dirty="0"/>
            </a:br>
            <a:r>
              <a:rPr lang="en-US" sz="2400" dirty="0"/>
              <a:t>Argyle HS</a:t>
            </a:r>
            <a:br>
              <a:rPr lang="en-US" sz="2400" dirty="0"/>
            </a:br>
            <a:r>
              <a:rPr lang="en-US" sz="2400" dirty="0"/>
              <a:t>Coach Rashid Rahman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094BE8C-93DB-8A40-87B9-504C168A274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1296458" y="533400"/>
            <a:ext cx="6551083" cy="4568825"/>
          </a:xfrm>
        </p:spPr>
      </p:pic>
    </p:spTree>
    <p:extLst>
      <p:ext uri="{BB962C8B-B14F-4D97-AF65-F5344CB8AC3E}">
        <p14:creationId xmlns:p14="http://schemas.microsoft.com/office/powerpoint/2010/main" val="3689202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5562600"/>
            <a:ext cx="8183880" cy="6096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2021 State 5A Team Gold</a:t>
            </a:r>
            <a:br>
              <a:rPr lang="en-US" sz="2400" dirty="0"/>
            </a:br>
            <a:r>
              <a:rPr lang="en-US" sz="2400" dirty="0"/>
              <a:t>Lubbock: Coronado HS</a:t>
            </a:r>
            <a:br>
              <a:rPr lang="en-US" sz="2400" dirty="0"/>
            </a:br>
            <a:r>
              <a:rPr lang="en-US" sz="2400" dirty="0"/>
              <a:t>Coach Brent Chamberlain</a:t>
            </a:r>
          </a:p>
        </p:txBody>
      </p:sp>
      <p:pic>
        <p:nvPicPr>
          <p:cNvPr id="7" name="Picture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B896B3D-F5A4-784B-BCB9-BD8CF4196F0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4900" y="457200"/>
            <a:ext cx="6934200" cy="4658916"/>
          </a:xfrm>
        </p:spPr>
      </p:pic>
    </p:spTree>
    <p:extLst>
      <p:ext uri="{BB962C8B-B14F-4D97-AF65-F5344CB8AC3E}">
        <p14:creationId xmlns:p14="http://schemas.microsoft.com/office/powerpoint/2010/main" val="3301706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5562600"/>
            <a:ext cx="8183880" cy="6096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2021 State 6A Team Gold</a:t>
            </a:r>
            <a:br>
              <a:rPr lang="en-US" sz="2400" dirty="0"/>
            </a:br>
            <a:r>
              <a:rPr lang="en-US" sz="2400" dirty="0"/>
              <a:t>Keller HS</a:t>
            </a:r>
            <a:br>
              <a:rPr lang="en-US" sz="2400" dirty="0"/>
            </a:br>
            <a:r>
              <a:rPr lang="en-US" sz="2400" dirty="0"/>
              <a:t>Coach Melanie </a:t>
            </a:r>
            <a:r>
              <a:rPr lang="en-US" sz="2400" dirty="0" err="1"/>
              <a:t>Rodges</a:t>
            </a:r>
            <a:endParaRPr lang="en-US" sz="2400" dirty="0"/>
          </a:p>
        </p:txBody>
      </p:sp>
      <p:pic>
        <p:nvPicPr>
          <p:cNvPr id="6" name="Picture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7DBE199-81AC-084B-AEF3-CEEF48991C5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323850"/>
            <a:ext cx="6172200" cy="4629150"/>
          </a:xfrm>
        </p:spPr>
      </p:pic>
    </p:spTree>
    <p:extLst>
      <p:ext uri="{BB962C8B-B14F-4D97-AF65-F5344CB8AC3E}">
        <p14:creationId xmlns:p14="http://schemas.microsoft.com/office/powerpoint/2010/main" val="1062720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01292-E711-4AC5-B5E7-115ACC929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2022 State Gold Medalists</a:t>
            </a:r>
          </a:p>
        </p:txBody>
      </p:sp>
      <p:pic>
        <p:nvPicPr>
          <p:cNvPr id="7" name="Content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06B907D5-8138-D50F-A248-3CD8AA4D10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6662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6002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2022 State 1A Team Gold</a:t>
            </a:r>
            <a:br>
              <a:rPr lang="en-US" sz="2800" dirty="0"/>
            </a:br>
            <a:r>
              <a:rPr lang="en-US" sz="2800" dirty="0"/>
              <a:t>Happy HS</a:t>
            </a:r>
            <a:br>
              <a:rPr lang="en-US" sz="2800" dirty="0"/>
            </a:br>
            <a:r>
              <a:rPr lang="en-US" sz="2800" dirty="0"/>
              <a:t>Coach Sara Reinart</a:t>
            </a:r>
          </a:p>
        </p:txBody>
      </p:sp>
      <p:pic>
        <p:nvPicPr>
          <p:cNvPr id="6" name="Picture Placeholder 5" descr="A group of people holding a plaque&#10;&#10;Description automatically generated with medium confidence">
            <a:extLst>
              <a:ext uri="{FF2B5EF4-FFF2-40B4-BE49-F238E27FC236}">
                <a16:creationId xmlns:a16="http://schemas.microsoft.com/office/drawing/2014/main" id="{8A722A96-97EC-0FF4-ABCA-1687C3F9220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525162"/>
            <a:ext cx="7315200" cy="4114800"/>
          </a:xfrm>
        </p:spPr>
      </p:pic>
    </p:spTree>
    <p:extLst>
      <p:ext uri="{BB962C8B-B14F-4D97-AF65-F5344CB8AC3E}">
        <p14:creationId xmlns:p14="http://schemas.microsoft.com/office/powerpoint/2010/main" val="125783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4478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2022 State 2A Team Gold</a:t>
            </a:r>
            <a:br>
              <a:rPr lang="en-US" sz="2800" dirty="0"/>
            </a:br>
            <a:r>
              <a:rPr lang="en-US" sz="2800" dirty="0"/>
              <a:t> Vega HS</a:t>
            </a:r>
            <a:br>
              <a:rPr lang="en-US" sz="2800" dirty="0"/>
            </a:br>
            <a:r>
              <a:rPr lang="en-US" sz="2800" dirty="0"/>
              <a:t>Coach Sharon </a:t>
            </a:r>
            <a:r>
              <a:rPr lang="en-US" sz="2800" dirty="0" err="1"/>
              <a:t>Fangman</a:t>
            </a:r>
            <a:endParaRPr lang="en-US" sz="2800" dirty="0"/>
          </a:p>
        </p:txBody>
      </p:sp>
      <p:pic>
        <p:nvPicPr>
          <p:cNvPr id="7" name="Picture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C12B503-1EBF-844F-83A4-799267AE3DC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0586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2022 State 3A Team Gold</a:t>
            </a:r>
            <a:br>
              <a:rPr lang="en-US" sz="2800" dirty="0"/>
            </a:br>
            <a:r>
              <a:rPr lang="en-US" sz="2800" dirty="0"/>
              <a:t>Pollok: Central HS</a:t>
            </a:r>
            <a:br>
              <a:rPr lang="en-US" sz="2800" dirty="0"/>
            </a:br>
            <a:r>
              <a:rPr lang="en-US" sz="2800" dirty="0"/>
              <a:t>Coach Chad Nash</a:t>
            </a:r>
          </a:p>
        </p:txBody>
      </p:sp>
      <p:pic>
        <p:nvPicPr>
          <p:cNvPr id="7" name="Picture Placeholder 6" descr="A group of men wearing medals&#10;&#10;Description automatically generated with medium confidence">
            <a:extLst>
              <a:ext uri="{FF2B5EF4-FFF2-40B4-BE49-F238E27FC236}">
                <a16:creationId xmlns:a16="http://schemas.microsoft.com/office/drawing/2014/main" id="{734723DC-6390-7645-D5F8-5EE033ECA04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243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4478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2022 State 4A Team Gold</a:t>
            </a:r>
            <a:br>
              <a:rPr lang="en-US" sz="2800" dirty="0"/>
            </a:br>
            <a:r>
              <a:rPr lang="en-US" sz="2800" dirty="0"/>
              <a:t> Argyle HS</a:t>
            </a:r>
            <a:br>
              <a:rPr lang="en-US" sz="2800" dirty="0"/>
            </a:br>
            <a:r>
              <a:rPr lang="en-US" sz="2800" dirty="0"/>
              <a:t>Coach Rashid Rahman</a:t>
            </a:r>
          </a:p>
        </p:txBody>
      </p:sp>
      <p:pic>
        <p:nvPicPr>
          <p:cNvPr id="7" name="Picture Placeholder 6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D5246A2D-8B61-D70F-41C0-D35A3EFB71F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6269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2022 State 5A Team Gold</a:t>
            </a:r>
            <a:br>
              <a:rPr lang="en-US" sz="2800" dirty="0"/>
            </a:br>
            <a:r>
              <a:rPr lang="en-US" sz="2800" dirty="0"/>
              <a:t>Kerrville: </a:t>
            </a:r>
            <a:r>
              <a:rPr lang="en-US" sz="2800" dirty="0" err="1"/>
              <a:t>Tivy</a:t>
            </a:r>
            <a:r>
              <a:rPr lang="en-US" sz="2800" dirty="0"/>
              <a:t> HS</a:t>
            </a:r>
            <a:br>
              <a:rPr lang="en-US" sz="2800" dirty="0"/>
            </a:br>
            <a:r>
              <a:rPr lang="en-US" sz="2800" dirty="0"/>
              <a:t>Coach Shanna Vecchio</a:t>
            </a:r>
          </a:p>
        </p:txBody>
      </p:sp>
      <p:pic>
        <p:nvPicPr>
          <p:cNvPr id="6" name="Picture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F784508-8364-948D-79C0-F1DE1052B9C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303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4478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2022 State 6A Team Gold</a:t>
            </a:r>
            <a:br>
              <a:rPr lang="en-US" sz="2800" dirty="0"/>
            </a:br>
            <a:r>
              <a:rPr lang="en-US" sz="2800" dirty="0"/>
              <a:t> Alief: Kerr HS</a:t>
            </a:r>
            <a:br>
              <a:rPr lang="en-US" sz="2800" dirty="0"/>
            </a:br>
            <a:r>
              <a:rPr lang="en-US" sz="2800" dirty="0"/>
              <a:t>Coach Doris Curry </a:t>
            </a:r>
          </a:p>
        </p:txBody>
      </p:sp>
      <p:pic>
        <p:nvPicPr>
          <p:cNvPr id="7" name="Picture Placeholder 6" descr="A group of women holding certificates&#10;&#10;Description automatically generated with low confidence">
            <a:extLst>
              <a:ext uri="{FF2B5EF4-FFF2-40B4-BE49-F238E27FC236}">
                <a16:creationId xmlns:a16="http://schemas.microsoft.com/office/drawing/2014/main" id="{3C9272C1-8EF4-9422-5BF8-418D61C337E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89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01292-E711-4AC5-B5E7-115ACC929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2023 State Gold Medalists</a:t>
            </a:r>
          </a:p>
        </p:txBody>
      </p:sp>
      <p:pic>
        <p:nvPicPr>
          <p:cNvPr id="6" name="Content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D08BFD8-E94D-7FA2-B698-DAE2CE37F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5240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25828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6002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2023 State 1A Team Gold</a:t>
            </a:r>
            <a:br>
              <a:rPr lang="en-US" sz="2800" dirty="0"/>
            </a:br>
            <a:r>
              <a:rPr lang="en-US" sz="2800" dirty="0"/>
              <a:t>Happy HS</a:t>
            </a:r>
            <a:br>
              <a:rPr lang="en-US" sz="2800" dirty="0"/>
            </a:br>
            <a:r>
              <a:rPr lang="en-US" sz="2800" dirty="0"/>
              <a:t>Coach Sara Reinart</a:t>
            </a:r>
          </a:p>
        </p:txBody>
      </p:sp>
      <p:pic>
        <p:nvPicPr>
          <p:cNvPr id="7" name="Picture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1BF7649-81B6-81D4-9D94-0795787FE06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9173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5000">
        <p14:pan dir="u"/>
      </p:transition>
    </mc:Choice>
    <mc:Fallback xmlns="">
      <p:transition spd="slow" advClick="0" advTm="5000">
        <p:fade/>
      </p:transition>
    </mc:Fallback>
  </mc:AlternateContent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4478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2023 State 2A Team Gold</a:t>
            </a:r>
            <a:br>
              <a:rPr lang="en-US" sz="2800" dirty="0"/>
            </a:br>
            <a:r>
              <a:rPr lang="en-US" sz="2800" dirty="0"/>
              <a:t> Sanford-Fritch HS</a:t>
            </a:r>
            <a:br>
              <a:rPr lang="en-US" sz="2800" dirty="0"/>
            </a:br>
            <a:r>
              <a:rPr lang="en-US" sz="2800" dirty="0"/>
              <a:t>Coach Brenda Gray</a:t>
            </a:r>
          </a:p>
        </p:txBody>
      </p:sp>
      <p:pic>
        <p:nvPicPr>
          <p:cNvPr id="6" name="Picture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DB16BA4-F172-4404-33AC-F388D24F220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2067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5000">
        <p14:pan dir="u"/>
      </p:transition>
    </mc:Choice>
    <mc:Fallback xmlns="">
      <p:transition spd="slow" advClick="0" advTm="5000">
        <p:fade/>
      </p:transition>
    </mc:Fallback>
  </mc:AlternateContent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2023 State 3A Team Gold</a:t>
            </a:r>
            <a:br>
              <a:rPr lang="en-US" sz="2800" dirty="0"/>
            </a:br>
            <a:r>
              <a:rPr lang="en-US" sz="2800" dirty="0"/>
              <a:t>Pollok: Central HS</a:t>
            </a:r>
            <a:br>
              <a:rPr lang="en-US" sz="2800" dirty="0"/>
            </a:br>
            <a:r>
              <a:rPr lang="en-US" sz="2800" dirty="0"/>
              <a:t>Coach Chad Nash</a:t>
            </a:r>
          </a:p>
        </p:txBody>
      </p:sp>
      <p:pic>
        <p:nvPicPr>
          <p:cNvPr id="6" name="Picture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FC78798-D5AB-EAA1-1A66-263166E42A0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220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5000">
        <p14:pan dir="u"/>
      </p:transition>
    </mc:Choice>
    <mc:Fallback xmlns="">
      <p:transition spd="slow" advClick="0" advTm="5000">
        <p:fade/>
      </p:transition>
    </mc:Fallback>
  </mc:AlternateContent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4478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2023 State 4A Team Gold</a:t>
            </a:r>
            <a:br>
              <a:rPr lang="en-US" sz="2800" dirty="0"/>
            </a:br>
            <a:r>
              <a:rPr lang="en-US" sz="2800" dirty="0"/>
              <a:t> Giddings HS</a:t>
            </a:r>
            <a:br>
              <a:rPr lang="en-US" sz="2800" dirty="0"/>
            </a:br>
            <a:r>
              <a:rPr lang="en-US" sz="2800" dirty="0"/>
              <a:t>Coach Rachel Mahony</a:t>
            </a:r>
          </a:p>
        </p:txBody>
      </p:sp>
      <p:pic>
        <p:nvPicPr>
          <p:cNvPr id="6" name="Picture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0A3529F-AF56-28CC-206C-53A71D91D42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0954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5000">
        <p14:pan dir="u"/>
      </p:transition>
    </mc:Choice>
    <mc:Fallback xmlns="">
      <p:transition spd="slow" advClick="0" advTm="5000">
        <p:fade/>
      </p:transition>
    </mc:Fallback>
  </mc:AlternateContent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71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2023 State 5A Team Gold</a:t>
            </a:r>
            <a:br>
              <a:rPr lang="en-US" sz="2800" dirty="0"/>
            </a:br>
            <a:r>
              <a:rPr lang="en-US" sz="2800" dirty="0"/>
              <a:t>Argyle HS</a:t>
            </a:r>
            <a:br>
              <a:rPr lang="en-US" sz="2800" dirty="0"/>
            </a:br>
            <a:r>
              <a:rPr lang="en-US" sz="2800" dirty="0"/>
              <a:t>Coach Rashid Rahman</a:t>
            </a:r>
          </a:p>
        </p:txBody>
      </p:sp>
      <p:pic>
        <p:nvPicPr>
          <p:cNvPr id="7" name="Picture Placeholder 6" descr="A group of people posing for a photo with medals&#10;&#10;Description automatically generated with medium confidence">
            <a:extLst>
              <a:ext uri="{FF2B5EF4-FFF2-40B4-BE49-F238E27FC236}">
                <a16:creationId xmlns:a16="http://schemas.microsoft.com/office/drawing/2014/main" id="{810C9FE5-74A7-7F1E-B426-3691D36A849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847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5000">
        <p14:pan dir="u"/>
      </p:transition>
    </mc:Choice>
    <mc:Fallback xmlns="">
      <p:transition spd="slow" advClick="0" advTm="5000">
        <p:fade/>
      </p:transition>
    </mc:Fallback>
  </mc:AlternateContent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4478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2023 State 6A Team Gold</a:t>
            </a:r>
            <a:br>
              <a:rPr lang="en-US" sz="2800" dirty="0"/>
            </a:br>
            <a:r>
              <a:rPr lang="en-US" sz="2800" dirty="0"/>
              <a:t> Waller HS</a:t>
            </a:r>
            <a:br>
              <a:rPr lang="en-US" sz="2800" dirty="0"/>
            </a:br>
            <a:r>
              <a:rPr lang="en-US" sz="2800" dirty="0"/>
              <a:t>Coach Tyler Sullivan </a:t>
            </a:r>
          </a:p>
        </p:txBody>
      </p:sp>
      <p:pic>
        <p:nvPicPr>
          <p:cNvPr id="6" name="Picture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06A768D-1736-3E1D-367A-FAE519AE034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6727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5000">
        <p14:pan dir="u"/>
      </p:transition>
    </mc:Choice>
    <mc:Fallback xmlns="">
      <p:transition spd="slow" advClick="0" advTm="5000">
        <p:fade/>
      </p:transition>
    </mc:Fallback>
  </mc:AlternateContent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340" y="1360480"/>
            <a:ext cx="3454005" cy="3897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400" dirty="0">
                <a:solidFill>
                  <a:schemeClr val="bg1"/>
                </a:solidFill>
              </a:rPr>
              <a:t>2024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Will 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Your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Photo 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Be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 Here?</a:t>
            </a:r>
          </a:p>
        </p:txBody>
      </p:sp>
      <p:pic>
        <p:nvPicPr>
          <p:cNvPr id="11" name="Picture Placeholder 10" descr="Gold medal">
            <a:extLst>
              <a:ext uri="{FF2B5EF4-FFF2-40B4-BE49-F238E27FC236}">
                <a16:creationId xmlns:a16="http://schemas.microsoft.com/office/drawing/2014/main" id="{67B932D7-1BFC-CA4D-9A44-9CE6C4B9D1C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" r="35186" b="2"/>
          <a:stretch/>
        </p:blipFill>
        <p:spPr>
          <a:xfrm>
            <a:off x="4350550" y="1057275"/>
            <a:ext cx="4438051" cy="474345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845" y="1197769"/>
            <a:ext cx="8240309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0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">
        <p:fade/>
      </p:transition>
    </mc:Choice>
    <mc:Fallback xmlns="">
      <p:transition spd="med" advClick="0" advTm="9000">
        <p:fade/>
      </p:transition>
    </mc:Fallback>
  </mc:AlternateContent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4572000"/>
            <a:ext cx="8153400" cy="2057400"/>
          </a:xfrm>
        </p:spPr>
        <p:txBody>
          <a:bodyPr>
            <a:noAutofit/>
          </a:bodyPr>
          <a:lstStyle/>
          <a:p>
            <a:pPr algn="ctr"/>
            <a:r>
              <a:rPr lang="en-US" sz="2700" b="1" u="sng" dirty="0"/>
              <a:t>2023 UIL Accounting State Meet Administration</a:t>
            </a:r>
          </a:p>
          <a:p>
            <a:pPr algn="ctr"/>
            <a:r>
              <a:rPr lang="en-US" sz="2700" b="1" dirty="0"/>
              <a:t>Dr. David Stevens, UIL Academic Director</a:t>
            </a:r>
          </a:p>
          <a:p>
            <a:pPr algn="ctr"/>
            <a:r>
              <a:rPr lang="en-US" sz="2700" b="1" dirty="0"/>
              <a:t>LaVerne Funderburk,  Michelle Wylie,</a:t>
            </a:r>
          </a:p>
          <a:p>
            <a:pPr algn="ctr"/>
            <a:r>
              <a:rPr lang="en-US" sz="2700" b="1" dirty="0"/>
              <a:t> Mary Ann </a:t>
            </a:r>
            <a:r>
              <a:rPr lang="en-US" sz="2700" b="1" dirty="0" err="1"/>
              <a:t>Failla</a:t>
            </a:r>
            <a:r>
              <a:rPr lang="en-US" sz="2700" b="1" dirty="0"/>
              <a:t>, and Susan Mathews</a:t>
            </a:r>
          </a:p>
        </p:txBody>
      </p:sp>
      <p:pic>
        <p:nvPicPr>
          <p:cNvPr id="6" name="Picture Placeholder 5" descr="A group of people standing in front of a picture&#10;&#10;Description automatically generated with medium confidence">
            <a:extLst>
              <a:ext uri="{FF2B5EF4-FFF2-40B4-BE49-F238E27FC236}">
                <a16:creationId xmlns:a16="http://schemas.microsoft.com/office/drawing/2014/main" id="{6FED4D8B-F15D-2CF6-FC19-D71805341C1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304800"/>
            <a:ext cx="5486400" cy="4114800"/>
          </a:xfrm>
        </p:spPr>
      </p:pic>
    </p:spTree>
    <p:extLst>
      <p:ext uri="{BB962C8B-B14F-4D97-AF65-F5344CB8AC3E}">
        <p14:creationId xmlns:p14="http://schemas.microsoft.com/office/powerpoint/2010/main" val="182329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4572000"/>
            <a:ext cx="8153400" cy="1981200"/>
          </a:xfrm>
        </p:spPr>
        <p:txBody>
          <a:bodyPr>
            <a:noAutofit/>
          </a:bodyPr>
          <a:lstStyle/>
          <a:p>
            <a:pPr algn="ctr"/>
            <a:r>
              <a:rPr lang="en-US" sz="2700" b="1" u="sng" dirty="0"/>
              <a:t>UIL Accounting NEW LEADERSHIP 2023-24</a:t>
            </a:r>
          </a:p>
          <a:p>
            <a:pPr algn="ctr"/>
            <a:r>
              <a:rPr lang="en-US" sz="2700" b="1" dirty="0"/>
              <a:t>State Meet Admin Lane Quinney</a:t>
            </a:r>
          </a:p>
          <a:p>
            <a:pPr algn="ctr"/>
            <a:r>
              <a:rPr lang="en-US" sz="2700" b="1" dirty="0"/>
              <a:t>State Meet Admin Kayla Walker</a:t>
            </a:r>
          </a:p>
          <a:p>
            <a:pPr algn="ctr"/>
            <a:r>
              <a:rPr lang="en-US" sz="2700" b="1" dirty="0"/>
              <a:t>UIL Accounting State Contest Director Kay Whitton</a:t>
            </a:r>
          </a:p>
        </p:txBody>
      </p:sp>
      <p:pic>
        <p:nvPicPr>
          <p:cNvPr id="27" name="Picture Placeholder 26" descr="A group of people standing together&#10;&#10;Description automatically generated with medium confidence">
            <a:extLst>
              <a:ext uri="{FF2B5EF4-FFF2-40B4-BE49-F238E27FC236}">
                <a16:creationId xmlns:a16="http://schemas.microsoft.com/office/drawing/2014/main" id="{5161E09E-5C50-B023-3F1A-B602A2BA3F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" r="4263"/>
          <a:stretch>
            <a:fillRect/>
          </a:stretch>
        </p:blipFill>
        <p:spPr>
          <a:xfrm>
            <a:off x="1828800" y="228600"/>
            <a:ext cx="5486400" cy="4114800"/>
          </a:xfrm>
        </p:spPr>
      </p:pic>
    </p:spTree>
    <p:extLst>
      <p:ext uri="{BB962C8B-B14F-4D97-AF65-F5344CB8AC3E}">
        <p14:creationId xmlns:p14="http://schemas.microsoft.com/office/powerpoint/2010/main" val="280947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1143000"/>
            <a:ext cx="6096000" cy="4114799"/>
          </a:xfr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tx1"/>
                </a:solidFill>
              </a:rPr>
              <a:t>Coaches, when you retire, please email Kay Whitton if you are interested in volunteering at State Meet for UIL Accounting.</a:t>
            </a:r>
          </a:p>
        </p:txBody>
      </p:sp>
    </p:spTree>
    <p:extLst>
      <p:ext uri="{BB962C8B-B14F-4D97-AF65-F5344CB8AC3E}">
        <p14:creationId xmlns:p14="http://schemas.microsoft.com/office/powerpoint/2010/main" val="75416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1201</TotalTime>
  <Words>1649</Words>
  <Application>Microsoft Office PowerPoint</Application>
  <PresentationFormat>On-screen Show (4:3)</PresentationFormat>
  <Paragraphs>429</Paragraphs>
  <Slides>224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224</vt:i4>
      </vt:variant>
    </vt:vector>
  </HeadingPairs>
  <TitlesOfParts>
    <vt:vector size="232" baseType="lpstr">
      <vt:lpstr>Arial</vt:lpstr>
      <vt:lpstr>Calibri</vt:lpstr>
      <vt:lpstr>Garamond</vt:lpstr>
      <vt:lpstr>Modern Love Caps</vt:lpstr>
      <vt:lpstr>Wingdings</vt:lpstr>
      <vt:lpstr>Zapfino</vt:lpstr>
      <vt:lpstr>Office Theme</vt:lpstr>
      <vt:lpstr>Couture</vt:lpstr>
      <vt:lpstr> UIL Accounting</vt:lpstr>
      <vt:lpstr>In Loving Memory of Dolores Brotzman Who Served as UIL Accounting Assistant Contest Director for 20 Years from 1987 through 2006 1936-2018</vt:lpstr>
      <vt:lpstr>1987 State Gold Medalists</vt:lpstr>
      <vt:lpstr>1988 State Gold Medalists</vt:lpstr>
      <vt:lpstr>1989 State Gold Medalists</vt:lpstr>
      <vt:lpstr>1990 State Gold Medalists</vt:lpstr>
      <vt:lpstr>First Ever State Perfect Score</vt:lpstr>
      <vt:lpstr>1991 State Gold Medalists</vt:lpstr>
      <vt:lpstr>1992 State Gold Medalists</vt:lpstr>
      <vt:lpstr>1993 State Gold Medalists</vt:lpstr>
      <vt:lpstr> UIL Accounting</vt:lpstr>
      <vt:lpstr>1993 State 1A Team Gold Lazbuddie Coach: Marsella Jennings</vt:lpstr>
      <vt:lpstr>1993 State 2A Team Gold Rosebud-Lott Coach: Alan Barkemeyer</vt:lpstr>
      <vt:lpstr>1993 State 3A Team Gold Cameron: Yoe HS Coach: Linda Morgan</vt:lpstr>
      <vt:lpstr>1993 State 4A Team Gold Dayton Coach: Carolyn Florus</vt:lpstr>
      <vt:lpstr>1993 State 5A Team Gold Abilene Coach: Jo Damron</vt:lpstr>
      <vt:lpstr>1994 State Gold Medalists</vt:lpstr>
      <vt:lpstr>1994 State 1A Team Gold Lazbuddie Coach: Marsella Jennings</vt:lpstr>
      <vt:lpstr>1994 State 2A Team Gold Rosebud-Lott Coach: Alan Barkemeyer</vt:lpstr>
      <vt:lpstr>1994 State 3A Team Gold Mont Belvieu: Barbers Hill HS Coach: Carl Payne</vt:lpstr>
      <vt:lpstr>1994 State 4A Team Gold Sulphur Springs Coach: Medina Thurman</vt:lpstr>
      <vt:lpstr>1994 State 5A Team Gold Duncanville Coach: Bettie Reichert</vt:lpstr>
      <vt:lpstr>1995 State Gold Medalists</vt:lpstr>
      <vt:lpstr>1995 State 1A Team Gold Lazbuddie Coach: Marsella Jennings</vt:lpstr>
      <vt:lpstr>1995 State 2A Team Gold Rosebud-Lott Coach: Alan Barkemeyer</vt:lpstr>
      <vt:lpstr>1995 State 3A Team Gold Mont Belvieu: Barbers Hill HS Coach: Carl Payne</vt:lpstr>
      <vt:lpstr>1995 State 4A Team Gold Rockwall HS Coach: Sarah Merritt</vt:lpstr>
      <vt:lpstr>1995 State 5A Team Gold Duncanville HS Coach: Bettie Reichert</vt:lpstr>
      <vt:lpstr>1996 State Gold Medalists</vt:lpstr>
      <vt:lpstr>State Perfect Score #2</vt:lpstr>
      <vt:lpstr>1996 State 1A Team Gold  Lazbuddie HS Coach: Marsella Jennings</vt:lpstr>
      <vt:lpstr>1996 State 2A Team Gold  Rosebud-Lott HS Coach: Alan Barkemeyer</vt:lpstr>
      <vt:lpstr>1996 State 3A Team Gold  Mount Vernon HS Coach: Deloris Robinson</vt:lpstr>
      <vt:lpstr>1996 State 4A Team Gold  Rockwall HS Coach: Sarah Merritt</vt:lpstr>
      <vt:lpstr>1996 State 5A Team Gold  Abilene HS Coach: Jo Damron </vt:lpstr>
      <vt:lpstr>1997 State Gold Medalists</vt:lpstr>
      <vt:lpstr>1997 State 1A Team Gold  Lazbuddie HS Coach: Marsella Jennings </vt:lpstr>
      <vt:lpstr>1997 State 2A Team Gold  Rosebud-Lott HS Coach: Alan Barkemeyer </vt:lpstr>
      <vt:lpstr>1997 State 3A Team Gold  Dalhart HS Coach: Carole Farris </vt:lpstr>
      <vt:lpstr>1997 State 4A Team Gold  Sherman HS Coach: Patti Cook </vt:lpstr>
      <vt:lpstr>1997 State 5A Team Gold  Duncanville HS Coach: Bettie Reichert </vt:lpstr>
      <vt:lpstr>1998 State Gold Medalists</vt:lpstr>
      <vt:lpstr>1998 State 1A Team Gold  Trenton HS Coach: Dortha Rounsaville  </vt:lpstr>
      <vt:lpstr>1998 State 2A Team Gold   Rosebud Lott HS Coach: Alan Barkemeyer</vt:lpstr>
      <vt:lpstr>1998 State 3A Team Gold  Dalhart HS Coach: Carole Farris  </vt:lpstr>
      <vt:lpstr>1998 State 4A Team Gold  Snyder HS Coach: Phyllis Smith  </vt:lpstr>
      <vt:lpstr>1998 State 5A Team Gold    Abilene HS Coach: Jo Damron  </vt:lpstr>
      <vt:lpstr>1999 State Gold Medalists</vt:lpstr>
      <vt:lpstr>State Perfect Scores #3 and #4</vt:lpstr>
      <vt:lpstr>1999 State 1A Team Gold Lazbuddie HS Coach Marsella Jennings</vt:lpstr>
      <vt:lpstr>1999 State 2A Team Gold Rosebud-Lott HS Coach Alan Barkemeyer</vt:lpstr>
      <vt:lpstr>1999 State 3A Team Gold Dalhart HS Coach Carole Farris</vt:lpstr>
      <vt:lpstr>1999 State 4A TIE for Team Gold Los Fresnos HS Coach Henry Castillo</vt:lpstr>
      <vt:lpstr>1999 State 4A TIE for Team Gold Sherman HS (Not Pictured) Coach Patti Cook</vt:lpstr>
      <vt:lpstr>1999 State 5A Team Gold Abilene HS Coach Jo Damron</vt:lpstr>
      <vt:lpstr>2000 State Gold Medalists</vt:lpstr>
      <vt:lpstr>2000 State 1A Team Gold Lazbuddie HS Coach Marsella Jennings</vt:lpstr>
      <vt:lpstr>2000 State 2A Team Gold Rosebud-Lott HS Coach Alan Barkemeyer</vt:lpstr>
      <vt:lpstr>2000 State 3A Team Gold Dalhart HS Coach Carole Farris</vt:lpstr>
      <vt:lpstr>2000 State 4A Team Gold Sulphur Springs HS Coach Medina Thurman</vt:lpstr>
      <vt:lpstr>2000 State 5A Team Gold Abilene HS Coach Jo Damron </vt:lpstr>
      <vt:lpstr>2001 State Gold Medalists</vt:lpstr>
      <vt:lpstr>2001 State 1A Team Gold Lazbuddie HS Coach Marsella Jennings</vt:lpstr>
      <vt:lpstr>2001 State 2A Team Gold Rosebud-Lott HS Coach Alan Barkemeyer</vt:lpstr>
      <vt:lpstr>2001 State 3A Team Gold Cameron: Yoe HS Coach Linda Morgan</vt:lpstr>
      <vt:lpstr>2001 State 4A Team Gold Snyder HS Coach Phyllis Smith </vt:lpstr>
      <vt:lpstr>2001 State 5A Team Gold Abilene HS Coach Jo Damron</vt:lpstr>
      <vt:lpstr>2002 State Gold Medalists</vt:lpstr>
      <vt:lpstr>2002 State 1A Team Gold  Trenton HS Coach Dortha Rounsaville </vt:lpstr>
      <vt:lpstr>2002 State 2A Team Gold  Rosebud-Lott HS Coach Alan Barkemeyer</vt:lpstr>
      <vt:lpstr>2002 State 3A Team Gold  Giddings HS Coach (at left) Lisa Gaeke</vt:lpstr>
      <vt:lpstr>2002 State 4A Team Gold  Snyder HS Coach Phyllis Smith </vt:lpstr>
      <vt:lpstr>2002 State 5A Team Gold  Laredo: United HS Coach Sam Sanchez</vt:lpstr>
      <vt:lpstr>2003 State Gold Medalists</vt:lpstr>
      <vt:lpstr>2003 State 1A Team Gold Trenton HS Coach Dortha Rounsaville</vt:lpstr>
      <vt:lpstr>2003 State 2A Team Gold Rosebud-Lott HS Coach Alan Barkemeyer</vt:lpstr>
      <vt:lpstr>2003 State 3A Team Gold Cameron: Yoe HS Coach Linda Morgan</vt:lpstr>
      <vt:lpstr>2003 State 4A Team Gold Brownwood HS Coach Ann Ellis</vt:lpstr>
      <vt:lpstr>2003 State 5A Team Gold Southlake: Carrol HS Coach Marsella Jennings</vt:lpstr>
      <vt:lpstr>2004 State Gold Medalists</vt:lpstr>
      <vt:lpstr>2004 State 4-Peat Medalist</vt:lpstr>
      <vt:lpstr>2004 State 1A Team Gold Trenton HS Coach Dortha Rounsaville</vt:lpstr>
      <vt:lpstr>2004 State 2A Team Gold Rosebud-Lott HS Coach Alan Barkemeyer</vt:lpstr>
      <vt:lpstr>2004 State 3A Team Gold Hamshire-Fannett HS Coach Janice Chesson</vt:lpstr>
      <vt:lpstr>2004 State 4A Team Gold Cleburne HS Coach Jo Damron</vt:lpstr>
      <vt:lpstr>2004 State 5A Team Gold Southlake: Carroll HS Coach Marsella Jennings</vt:lpstr>
      <vt:lpstr>2005 State Gold Medalists</vt:lpstr>
      <vt:lpstr>2005 State 1A Team Gold  Trenton HS Coach Dortha Rounsaville </vt:lpstr>
      <vt:lpstr>2005 State 2A Team Gold  Rosebud-Lott HS Coach Alan Barkemeyer</vt:lpstr>
      <vt:lpstr>2005 State 3A Team Gold  Dalhart HS Coach Carole Farris </vt:lpstr>
      <vt:lpstr>2005 State 4A Team Gold Brownwood HS Coach Ann Ellis</vt:lpstr>
      <vt:lpstr>2005 State 5A Team Gold  Keller HS Coach Marsella Jennings </vt:lpstr>
      <vt:lpstr>2006 State Gold Medalists</vt:lpstr>
      <vt:lpstr>State Perfect Score #5</vt:lpstr>
      <vt:lpstr>2006 State 4-Peat Medalist</vt:lpstr>
      <vt:lpstr>2006 State 1A Team Gold   Trenton HS Coach Dortha Rounsaville </vt:lpstr>
      <vt:lpstr>2006 State 2A Team Gold   Rosebud-Lott HS Coach Alan Barkemeyer</vt:lpstr>
      <vt:lpstr>2006 State 3A Team Gold   Dalhart HS Coach Carole Farris  </vt:lpstr>
      <vt:lpstr>2006 State 4A Team Gold Brownwood HS Coach Ann Ellis</vt:lpstr>
      <vt:lpstr>2006 State 5A Team Gold  Keller HS Coach Marsella Jennings  </vt:lpstr>
      <vt:lpstr>2007 State Gold Medalists</vt:lpstr>
      <vt:lpstr>2007 State 1A Team Gold Trenton Coach Shannon Meyer</vt:lpstr>
      <vt:lpstr>2007 State 2A Team Gold Tuscola: Jim Ned HS Coach: Kay Whitton</vt:lpstr>
      <vt:lpstr>2007 State 3A Team Gold Hamshire-Fannett Coach Janice Chesson </vt:lpstr>
      <vt:lpstr>2007 State 4A Team Gold Brownwood Coach Ann Ellis</vt:lpstr>
      <vt:lpstr>2007 State 5A Team Gold Keller Coach Melanie Rodges</vt:lpstr>
      <vt:lpstr>2008 State Gold Medalists</vt:lpstr>
      <vt:lpstr>2008 State 1A Team Gold Happy Coach Sara Reinart</vt:lpstr>
      <vt:lpstr>2008 State 2A Team Gold Rosebud-Lott Coach Alan Barkemeyer</vt:lpstr>
      <vt:lpstr>2008 State 3A Team Gold Hamshire-Fannett Coach Janice Chesson</vt:lpstr>
      <vt:lpstr>2008 State 4A Team Gold Brownwood Coach Ann Ellis</vt:lpstr>
      <vt:lpstr>2008 State 5A Team Gold Keller Coach Melanie Rodges</vt:lpstr>
      <vt:lpstr>2009 State Gold Medalists</vt:lpstr>
      <vt:lpstr>2009 State 1A Team Gold Happy Coach Sara Reinart</vt:lpstr>
      <vt:lpstr>2009 State 2A Team Gold Rosebud-Lott Coach Alan Barkemeyer</vt:lpstr>
      <vt:lpstr>2009 State 3A Team Gold Snyder Coach Phyllis Smith</vt:lpstr>
      <vt:lpstr>2009 State 4A Team Gold Magnolia Coach Susan Mathews</vt:lpstr>
      <vt:lpstr>2009 State 5A Team Gold Sugar Land: Dulles HS Coach Mary Ann Failla</vt:lpstr>
      <vt:lpstr>2010 State Gold Medalists</vt:lpstr>
      <vt:lpstr>State Perfect Score #6</vt:lpstr>
      <vt:lpstr>2010 State 1A Team Gold Happy Coach Sara Reinart</vt:lpstr>
      <vt:lpstr>2010 State 2A Team Gold Grandview Coach Marilyn Rollins</vt:lpstr>
      <vt:lpstr>2010 State 3A Team Gold Giddings Coach Lisa Gaeke</vt:lpstr>
      <vt:lpstr>2010 State 4A Team Gold Granbury Coach Connie Stone</vt:lpstr>
      <vt:lpstr>2010 State 5A Team Gold Laredo: United HS Coach Elizabeth Rodriguez</vt:lpstr>
      <vt:lpstr>2011 State Gold Medalists</vt:lpstr>
      <vt:lpstr>State Perfect Score #7</vt:lpstr>
      <vt:lpstr>2011 State 1A Team Gold Happy Coach Sara Reinart</vt:lpstr>
      <vt:lpstr>2011 State 2A Team Gold Rosebud-Lott Coach Alan Barkemeyer</vt:lpstr>
      <vt:lpstr>2011 State 3A Team Gold Giddings Coach Lisa Gaeke</vt:lpstr>
      <vt:lpstr>2011 State 4A Team Gold Granbury Coach Connie Stone</vt:lpstr>
      <vt:lpstr>2011 State 5A Team Gold Sugar Land: Dulles HS Coach Mary Ann Failla</vt:lpstr>
      <vt:lpstr>2012 State Gold Medalists</vt:lpstr>
      <vt:lpstr>2012 State 1A Team Gold Happy Coach Sara Reinart</vt:lpstr>
      <vt:lpstr>2012 State 2A Team Gold Caddo Mills Coach Jill Richardson</vt:lpstr>
      <vt:lpstr>2012 State 3A Team Gold Argyle Coach John King</vt:lpstr>
      <vt:lpstr>2012 State 4A Team Gold Granbury Coach Connie Stone</vt:lpstr>
      <vt:lpstr>2012 State 5A Team Gold Sugar Land: Dulles HS Coach Mary Ann Failla</vt:lpstr>
      <vt:lpstr>2013 State Gold Medalists</vt:lpstr>
      <vt:lpstr>2013 State 1A Team Gold Sabine Pass Coach Janice Chesson</vt:lpstr>
      <vt:lpstr>2013 State 2A Team Gold Caddo Mills Coach Jill Richardson</vt:lpstr>
      <vt:lpstr>2013 State 3A Team Gold Giddings Coach Lisa Gaeke</vt:lpstr>
      <vt:lpstr>2013 State 4A Team Gold Cleburne Coach Lisa Benson</vt:lpstr>
      <vt:lpstr>2013 State 5A Team Gold Keller Coach Melanie Rodges</vt:lpstr>
      <vt:lpstr>2014 State Gold Medalists</vt:lpstr>
      <vt:lpstr>State Perfect Score #8</vt:lpstr>
      <vt:lpstr>2014 State 1A Team Gold Sabine Pass Coach Janice Chesson</vt:lpstr>
      <vt:lpstr>2014 State 2A Team Gold Caddo Mills Coach Jill Richardson</vt:lpstr>
      <vt:lpstr>2014 State 3A Team Gold Giddings Coach Lisa Gaeke</vt:lpstr>
      <vt:lpstr>2014 State 4A Team Gold Cleburne Coach Colin Yeilding</vt:lpstr>
      <vt:lpstr>2014 State 5A Team Gold Sugar Land: Dulles HS Coach Mary Ann Failla</vt:lpstr>
      <vt:lpstr>2015 State Gold Medalists</vt:lpstr>
      <vt:lpstr>State Perfect Score #9 and this is a FIRST </vt:lpstr>
      <vt:lpstr>2015 State 1A Team Gold Happy HS Coach Sara Reinart</vt:lpstr>
      <vt:lpstr>2015 State 2A Team Gold Gladewater: Union Grove HS Coach Gailyn Sutton</vt:lpstr>
      <vt:lpstr>2015 State 3A Team Gold Tuscola: Jim Ned HS Coach Kay Whitton</vt:lpstr>
      <vt:lpstr>2015 State 4A Team Gold Giddings Coach Lisa Gaeke</vt:lpstr>
      <vt:lpstr>2015 State 5A Team Gold Magnolia Coach Susan Mathews</vt:lpstr>
      <vt:lpstr>2015 State 6A Team Gold Humble: Kingwood HS Coach Rebecca Parish</vt:lpstr>
      <vt:lpstr>2016 State Gold Medalists</vt:lpstr>
      <vt:lpstr>2016 State 1A Team Gold Happy HS Coach Sara Reinart</vt:lpstr>
      <vt:lpstr>2016 State 2A Team Gold Sabine Pass HS Coach Janice Chesson</vt:lpstr>
      <vt:lpstr>2016 State 3A Team Gold Caddo Mills HS Coach Amy Sikes</vt:lpstr>
      <vt:lpstr>2016 State 4A Team Gold Giddings HS Coach Jason Miller</vt:lpstr>
      <vt:lpstr>2016 State 5A Team Gold Hereford HS Coach Patty Harshey</vt:lpstr>
      <vt:lpstr>2016 State 6A Team Gold Garland: Naaman Forest HS Coach Jenifer Zihlman</vt:lpstr>
      <vt:lpstr>2017 State Gold Medalists</vt:lpstr>
      <vt:lpstr>State Perfect Score #10 </vt:lpstr>
      <vt:lpstr>2017 State 1A Team Gold Happy HS Coach Sara Reinart</vt:lpstr>
      <vt:lpstr>2017 State 2A Team Gold Sabine Pass HS Coach Janice Chesson</vt:lpstr>
      <vt:lpstr>2017 State 3A Team Gold Pollok:  Central HS Coach Chad Nash</vt:lpstr>
      <vt:lpstr>2017 State 4A Team Gold Argyle HS Coach Rashid Rahman</vt:lpstr>
      <vt:lpstr>2017 State 5A Team Gold Hereford HS Coach Patty Harshey</vt:lpstr>
      <vt:lpstr>2017 State 6A Team Gold Houston: North Shore HS Coach Casey D. Johnson</vt:lpstr>
      <vt:lpstr>2018 State Gold Medalists</vt:lpstr>
      <vt:lpstr>State Perfect Score #11 </vt:lpstr>
      <vt:lpstr>2018 State 1A Team Gold Happy HS Coach Sara Reinart</vt:lpstr>
      <vt:lpstr>2018 State 2A Team Gold Sabine Pass HS Coach Rene Danna</vt:lpstr>
      <vt:lpstr>2018 State 3A Team Gold Pollok:  Central HS Coach Chad Nash</vt:lpstr>
      <vt:lpstr>2018 State 4A Team Gold Atlanta HS Coach Renee Rosser</vt:lpstr>
      <vt:lpstr>2018 State 5A Team Gold Hereford HS Coach Patty Harshey</vt:lpstr>
      <vt:lpstr>2018 State 6A Team Gold Lufkin HS Coach Janice Holcomb</vt:lpstr>
      <vt:lpstr>2019 State Gold Medalists</vt:lpstr>
      <vt:lpstr>2019 State Gold Medalist (6A Tie)</vt:lpstr>
      <vt:lpstr>State Perfect Score #12 </vt:lpstr>
      <vt:lpstr>State Perfect Score #13 </vt:lpstr>
      <vt:lpstr>2019 State 1A Team Gold Happy HS Coach Sara Reinart</vt:lpstr>
      <vt:lpstr>2019 State 2A Team Gold  Vega HS Coach Sharon Fangman</vt:lpstr>
      <vt:lpstr>2019 State 3A Team Gold Atlanta HS Coach Renee Rosser</vt:lpstr>
      <vt:lpstr>2019 State 4A Team Gold  Argyle HS Coach Rashid Rahman</vt:lpstr>
      <vt:lpstr>2019 State 5A Team Gold  Lufkin HS Coach Janice Holcomb</vt:lpstr>
      <vt:lpstr>2019 State 6A Team Gold  Cypress Woods HS Coach Janice Walker</vt:lpstr>
      <vt:lpstr>PowerPoint Presentation</vt:lpstr>
      <vt:lpstr>PowerPoint Presentation</vt:lpstr>
      <vt:lpstr>PowerPoint Presentation</vt:lpstr>
      <vt:lpstr>2021 State Gold Medalists</vt:lpstr>
      <vt:lpstr>2021 State Gold Medalists</vt:lpstr>
      <vt:lpstr>2021 State Gold Medalists</vt:lpstr>
      <vt:lpstr>2021 State Gold Medalists</vt:lpstr>
      <vt:lpstr>State Perfect Score #14 </vt:lpstr>
      <vt:lpstr>2021 State 1A Team Gold Happy HS Coach Sara Reinart</vt:lpstr>
      <vt:lpstr>2021 State 2A Team Gold Gladewater: Union Grove HS Coach Gailyn Sutton</vt:lpstr>
      <vt:lpstr>2021 State 3A Team Gold Pollok: Central HS Coach Chad Nash</vt:lpstr>
      <vt:lpstr>2021 State 4A Team Gold Argyle HS Coach Rashid Rahman</vt:lpstr>
      <vt:lpstr>2021 State 5A Team Gold Lubbock: Coronado HS Coach Brent Chamberlain</vt:lpstr>
      <vt:lpstr>2021 State 6A Team Gold Keller HS Coach Melanie Rodges</vt:lpstr>
      <vt:lpstr>2022 State Gold Medalists</vt:lpstr>
      <vt:lpstr>2022 State 1A Team Gold Happy HS Coach Sara Reinart</vt:lpstr>
      <vt:lpstr>2022 State 2A Team Gold  Vega HS Coach Sharon Fangman</vt:lpstr>
      <vt:lpstr>2022 State 3A Team Gold Pollok: Central HS Coach Chad Nash</vt:lpstr>
      <vt:lpstr>2022 State 4A Team Gold  Argyle HS Coach Rashid Rahman</vt:lpstr>
      <vt:lpstr>2022 State 5A Team Gold Kerrville: Tivy HS Coach Shanna Vecchio</vt:lpstr>
      <vt:lpstr>2022 State 6A Team Gold  Alief: Kerr HS Coach Doris Curry </vt:lpstr>
      <vt:lpstr>2023 State Gold Medalists</vt:lpstr>
      <vt:lpstr>2023 State 1A Team Gold Happy HS Coach Sara Reinart</vt:lpstr>
      <vt:lpstr>2023 State 2A Team Gold  Sanford-Fritch HS Coach Brenda Gray</vt:lpstr>
      <vt:lpstr>2023 State 3A Team Gold Pollok: Central HS Coach Chad Nash</vt:lpstr>
      <vt:lpstr>2023 State 4A Team Gold  Giddings HS Coach Rachel Mahony</vt:lpstr>
      <vt:lpstr>2023 State 5A Team Gold Argyle HS Coach Rashid Rahman</vt:lpstr>
      <vt:lpstr>2023 State 6A Team Gold  Waller HS Coach Tyler Sullivan </vt:lpstr>
      <vt:lpstr>2024 Will  Your Photo  Be  Here?</vt:lpstr>
      <vt:lpstr>PowerPoint Presentation</vt:lpstr>
      <vt:lpstr>PowerPoint Presentation</vt:lpstr>
      <vt:lpstr>PowerPoint Presentation</vt:lpstr>
    </vt:vector>
  </TitlesOfParts>
  <Company>LaVerne Funderburk, CPA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LaVerne Funderburk</dc:creator>
  <cp:lastModifiedBy>Kay Whitton</cp:lastModifiedBy>
  <cp:revision>111</cp:revision>
  <dcterms:created xsi:type="dcterms:W3CDTF">2013-07-02T20:06:12Z</dcterms:created>
  <dcterms:modified xsi:type="dcterms:W3CDTF">2025-06-26T00:58:06Z</dcterms:modified>
</cp:coreProperties>
</file>